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01" d="100"/>
          <a:sy n="101" d="100"/>
        </p:scale>
        <p:origin x="1494" y="120"/>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dirty="0"/>
          </a:p>
        </p:txBody>
      </p:sp>
      <p:sp>
        <p:nvSpPr>
          <p:cNvPr id="3" name="Date Placeholder 2"/>
          <p:cNvSpPr>
            <a:spLocks noGrp="1"/>
          </p:cNvSpPr>
          <p:nvPr>
            <p:ph type="dt" sz="quarter" idx="1"/>
          </p:nvPr>
        </p:nvSpPr>
        <p:spPr>
          <a:xfrm>
            <a:off x="4023093" y="0"/>
            <a:ext cx="3077739" cy="471054"/>
          </a:xfrm>
          <a:prstGeom prst="rect">
            <a:avLst/>
          </a:prstGeom>
        </p:spPr>
        <p:txBody>
          <a:bodyPr vert="horz" lIns="94221" tIns="47111" rIns="94221" bIns="47111" rtlCol="0"/>
          <a:lstStyle>
            <a:lvl1pPr algn="r">
              <a:defRPr sz="1200"/>
            </a:lvl1pPr>
          </a:lstStyle>
          <a:p>
            <a:fld id="{38D6FE3C-34D8-4B4B-9273-D907B0A3B964}" type="datetimeFigureOut">
              <a:rPr lang="en-US"/>
              <a:t>7/5/2019</a:t>
            </a:fld>
            <a:endParaRPr dirty="0"/>
          </a:p>
        </p:txBody>
      </p:sp>
      <p:sp>
        <p:nvSpPr>
          <p:cNvPr id="4" name="Footer Placeholder 3"/>
          <p:cNvSpPr>
            <a:spLocks noGrp="1"/>
          </p:cNvSpPr>
          <p:nvPr>
            <p:ph type="ftr" sz="quarter" idx="2"/>
          </p:nvPr>
        </p:nvSpPr>
        <p:spPr>
          <a:xfrm>
            <a:off x="0" y="8917423"/>
            <a:ext cx="3077739" cy="471053"/>
          </a:xfrm>
          <a:prstGeom prst="rect">
            <a:avLst/>
          </a:prstGeom>
        </p:spPr>
        <p:txBody>
          <a:bodyPr vert="horz" lIns="94221" tIns="47111" rIns="94221" bIns="47111" rtlCol="0" anchor="b"/>
          <a:lstStyle>
            <a:lvl1pPr algn="l">
              <a:defRPr sz="1200"/>
            </a:lvl1pPr>
          </a:lstStyle>
          <a:p>
            <a:endParaRPr dirty="0"/>
          </a:p>
        </p:txBody>
      </p:sp>
      <p:sp>
        <p:nvSpPr>
          <p:cNvPr id="5" name="Slide Number Placeholder 4"/>
          <p:cNvSpPr>
            <a:spLocks noGrp="1"/>
          </p:cNvSpPr>
          <p:nvPr>
            <p:ph type="sldNum" sz="quarter" idx="3"/>
          </p:nvPr>
        </p:nvSpPr>
        <p:spPr>
          <a:xfrm>
            <a:off x="4023093" y="8917423"/>
            <a:ext cx="3077739" cy="471053"/>
          </a:xfrm>
          <a:prstGeom prst="rect">
            <a:avLst/>
          </a:prstGeom>
        </p:spPr>
        <p:txBody>
          <a:bodyPr vert="horz" lIns="94221" tIns="47111" rIns="94221" bIns="47111" rtlCol="0" anchor="b"/>
          <a:lstStyle>
            <a:lvl1pPr algn="r">
              <a:defRPr sz="1200"/>
            </a:lvl1pPr>
          </a:lstStyle>
          <a:p>
            <a:fld id="{E169A89D-734B-4FAD-B6E7-2B864E72E489}" type="slidenum">
              <a:rPr/>
              <a:t>‹#›</a:t>
            </a:fld>
            <a:endParaRPr dirty="0"/>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dirty="0"/>
          </a:p>
        </p:txBody>
      </p:sp>
      <p:sp>
        <p:nvSpPr>
          <p:cNvPr id="3" name="Date Placeholder 2"/>
          <p:cNvSpPr>
            <a:spLocks noGrp="1"/>
          </p:cNvSpPr>
          <p:nvPr>
            <p:ph type="dt" idx="1"/>
          </p:nvPr>
        </p:nvSpPr>
        <p:spPr>
          <a:xfrm>
            <a:off x="4023093" y="0"/>
            <a:ext cx="3077739" cy="471054"/>
          </a:xfrm>
          <a:prstGeom prst="rect">
            <a:avLst/>
          </a:prstGeom>
        </p:spPr>
        <p:txBody>
          <a:bodyPr vert="horz" lIns="94221" tIns="47111" rIns="94221" bIns="47111" rtlCol="0"/>
          <a:lstStyle>
            <a:lvl1pPr algn="r">
              <a:defRPr sz="1200"/>
            </a:lvl1pPr>
          </a:lstStyle>
          <a:p>
            <a:fld id="{1D0FF5F4-5691-49AF-9E16-FB22826F7264}" type="datetimeFigureOut">
              <a:rPr lang="en-US"/>
              <a:t>7/5/2019</a:t>
            </a:fld>
            <a:endParaRPr dirty="0"/>
          </a:p>
        </p:txBody>
      </p:sp>
      <p:sp>
        <p:nvSpPr>
          <p:cNvPr id="4" name="Slide Image Placeholder 3"/>
          <p:cNvSpPr>
            <a:spLocks noGrp="1" noRot="1" noChangeAspect="1"/>
          </p:cNvSpPr>
          <p:nvPr>
            <p:ph type="sldImg" idx="2"/>
          </p:nvPr>
        </p:nvSpPr>
        <p:spPr>
          <a:xfrm>
            <a:off x="1500188" y="1173163"/>
            <a:ext cx="4102100" cy="3168650"/>
          </a:xfrm>
          <a:prstGeom prst="rect">
            <a:avLst/>
          </a:prstGeom>
          <a:noFill/>
          <a:ln w="12700">
            <a:solidFill>
              <a:prstClr val="black"/>
            </a:solidFill>
          </a:ln>
        </p:spPr>
        <p:txBody>
          <a:bodyPr vert="horz" lIns="94221" tIns="47111" rIns="94221" bIns="47111" rtlCol="0" anchor="ctr"/>
          <a:lstStyle/>
          <a:p>
            <a:endParaRPr dirty="0"/>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1" tIns="47111" rIns="94221" bIns="4711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3"/>
            <a:ext cx="3077739" cy="471053"/>
          </a:xfrm>
          <a:prstGeom prst="rect">
            <a:avLst/>
          </a:prstGeom>
        </p:spPr>
        <p:txBody>
          <a:bodyPr vert="horz" lIns="94221" tIns="47111" rIns="94221" bIns="47111" rtlCol="0" anchor="b"/>
          <a:lstStyle>
            <a:lvl1pPr algn="l">
              <a:defRPr sz="1200"/>
            </a:lvl1pPr>
          </a:lstStyle>
          <a:p>
            <a:endParaRPr dirty="0"/>
          </a:p>
        </p:txBody>
      </p:sp>
      <p:sp>
        <p:nvSpPr>
          <p:cNvPr id="7" name="Slide Number Placeholder 6"/>
          <p:cNvSpPr>
            <a:spLocks noGrp="1"/>
          </p:cNvSpPr>
          <p:nvPr>
            <p:ph type="sldNum" sz="quarter" idx="5"/>
          </p:nvPr>
        </p:nvSpPr>
        <p:spPr>
          <a:xfrm>
            <a:off x="4023093" y="8917423"/>
            <a:ext cx="3077739" cy="471053"/>
          </a:xfrm>
          <a:prstGeom prst="rect">
            <a:avLst/>
          </a:prstGeom>
        </p:spPr>
        <p:txBody>
          <a:bodyPr vert="horz" lIns="94221" tIns="47111" rIns="94221" bIns="47111" rtlCol="0" anchor="b"/>
          <a:lstStyle>
            <a:lvl1pPr algn="r">
              <a:defRPr sz="1200"/>
            </a:lvl1pPr>
          </a:lstStyle>
          <a:p>
            <a:fld id="{952A89D7-7603-4ECB-ADF6-F6CF2BE4F401}" type="slidenum">
              <a:rPr/>
              <a:t>‹#›</a:t>
            </a:fld>
            <a:endParaRPr dirty="0"/>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dirty="0"/>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dirty="0"/>
              <a:t>Click icon to add picture</a:t>
            </a:r>
            <a:endParaRPr dirty="0"/>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dirty="0"/>
              <a:t>Click icon to add picture</a:t>
            </a:r>
            <a:endParaRPr dirty="0"/>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dirty="0"/>
              <a:t>Click icon to add picture</a:t>
            </a:r>
            <a:endParaRPr dirty="0"/>
          </a:p>
        </p:txBody>
      </p:sp>
      <p:sp>
        <p:nvSpPr>
          <p:cNvPr id="20" name="Rectangle 19"/>
          <p:cNvSpPr/>
          <p:nvPr userDrawn="1"/>
        </p:nvSpPr>
        <p:spPr>
          <a:xfrm>
            <a:off x="7141464" y="1901952"/>
            <a:ext cx="2450592" cy="1463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p:cNvSpPr/>
          <p:nvPr userDrawn="1"/>
        </p:nvSpPr>
        <p:spPr>
          <a:xfrm>
            <a:off x="3849624" y="685800"/>
            <a:ext cx="2450592" cy="39503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9" name="Straight Connector 2"/>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dirty="0"/>
              <a:t>Click icon to add picture</a:t>
            </a:r>
            <a:endParaRPr dirty="0"/>
          </a:p>
        </p:txBody>
      </p:sp>
      <p:sp>
        <p:nvSpPr>
          <p:cNvPr id="13" name="Rectangle 12"/>
          <p:cNvSpPr/>
          <p:nvPr userDrawn="1"/>
        </p:nvSpPr>
        <p:spPr>
          <a:xfrm>
            <a:off x="3849624" y="457200"/>
            <a:ext cx="245059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4" name="Rectangle 13"/>
          <p:cNvSpPr/>
          <p:nvPr userDrawn="1"/>
        </p:nvSpPr>
        <p:spPr>
          <a:xfrm>
            <a:off x="3849624" y="6854395"/>
            <a:ext cx="245059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accent2">
                    <a:lumMod val="7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dirty="0"/>
              <a:t>Click icon to add picture</a:t>
            </a:r>
            <a:endParaRPr dirty="0"/>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7/5/2019</a:t>
            </a:fld>
            <a:endParaRPr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dirty="0"/>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p:txBody>
          <a:bodyPr/>
          <a:lstStyle/>
          <a:p>
            <a:r>
              <a:rPr lang="en-US" sz="3200" i="1" dirty="0"/>
              <a:t>Las </a:t>
            </a:r>
            <a:r>
              <a:rPr lang="en-US" sz="3200" i="1" dirty="0" err="1"/>
              <a:t>Escuelas</a:t>
            </a:r>
            <a:r>
              <a:rPr lang="en-US" sz="3200" i="1" dirty="0"/>
              <a:t> del </a:t>
            </a:r>
            <a:r>
              <a:rPr lang="en-US" sz="3200" i="1" dirty="0" err="1"/>
              <a:t>Condado</a:t>
            </a:r>
            <a:r>
              <a:rPr lang="en-US" sz="3200" i="1" dirty="0"/>
              <a:t> de Ashe</a:t>
            </a:r>
            <a:endParaRPr lang="en-US" sz="3200" b="1" dirty="0"/>
          </a:p>
        </p:txBody>
      </p:sp>
      <p:sp>
        <p:nvSpPr>
          <p:cNvPr id="21" name="Text Placeholder 20"/>
          <p:cNvSpPr>
            <a:spLocks noGrp="1"/>
          </p:cNvSpPr>
          <p:nvPr>
            <p:ph type="body" sz="quarter" idx="19"/>
          </p:nvPr>
        </p:nvSpPr>
        <p:spPr/>
        <p:txBody>
          <a:bodyPr/>
          <a:lstStyle/>
          <a:p>
            <a:r>
              <a:rPr lang="en-US" sz="1400" b="1" i="1" dirty="0"/>
              <a:t>Ashe County School District</a:t>
            </a:r>
          </a:p>
          <a:p>
            <a:r>
              <a:rPr lang="en-US" sz="1400" b="1" i="1" dirty="0"/>
              <a:t>320 South Street</a:t>
            </a:r>
          </a:p>
          <a:p>
            <a:r>
              <a:rPr lang="en-US" sz="1400" b="1" i="1" dirty="0"/>
              <a:t>Jefferson, NC  28640</a:t>
            </a:r>
          </a:p>
          <a:p>
            <a:r>
              <a:rPr lang="en-US" sz="1400" b="1" i="1" dirty="0" err="1"/>
              <a:t>Teléfono</a:t>
            </a:r>
            <a:r>
              <a:rPr lang="en-US" sz="1400" b="1" i="1" dirty="0"/>
              <a:t>:   336-246-7175</a:t>
            </a:r>
          </a:p>
          <a:p>
            <a:r>
              <a:rPr lang="en-US" sz="1400" b="1" i="1" dirty="0"/>
              <a:t>Fax:   336-246-7609</a:t>
            </a:r>
          </a:p>
        </p:txBody>
      </p:sp>
      <p:sp>
        <p:nvSpPr>
          <p:cNvPr id="6" name="TextBox 5"/>
          <p:cNvSpPr txBox="1"/>
          <p:nvPr/>
        </p:nvSpPr>
        <p:spPr>
          <a:xfrm>
            <a:off x="7200689" y="2202023"/>
            <a:ext cx="2332459" cy="4539704"/>
          </a:xfrm>
          <a:prstGeom prst="rect">
            <a:avLst/>
          </a:prstGeom>
          <a:noFill/>
        </p:spPr>
        <p:txBody>
          <a:bodyPr wrap="square" rtlCol="0">
            <a:spAutoFit/>
          </a:bodyPr>
          <a:lstStyle/>
          <a:p>
            <a:r>
              <a:rPr lang="en-US" sz="2800" dirty="0" err="1"/>
              <a:t>Información</a:t>
            </a:r>
            <a:r>
              <a:rPr lang="en-US" sz="2800" dirty="0"/>
              <a:t> para </a:t>
            </a:r>
            <a:r>
              <a:rPr lang="en-US" sz="2800" dirty="0" err="1"/>
              <a:t>los</a:t>
            </a:r>
            <a:r>
              <a:rPr lang="en-US" sz="2800" dirty="0"/>
              <a:t> padres </a:t>
            </a:r>
            <a:r>
              <a:rPr lang="en-US" sz="2800" dirty="0" err="1"/>
              <a:t>sobre</a:t>
            </a:r>
            <a:r>
              <a:rPr lang="en-US" sz="2800" dirty="0"/>
              <a:t>  </a:t>
            </a:r>
            <a:r>
              <a:rPr lang="en-US" sz="2800" dirty="0" err="1"/>
              <a:t>Título</a:t>
            </a:r>
            <a:r>
              <a:rPr lang="en-US" sz="2800" dirty="0"/>
              <a:t> I</a:t>
            </a:r>
          </a:p>
          <a:p>
            <a:endParaRPr lang="en-US" sz="2800" dirty="0"/>
          </a:p>
          <a:p>
            <a:endParaRPr lang="en-US" dirty="0"/>
          </a:p>
          <a:p>
            <a:endParaRPr lang="en-US" dirty="0"/>
          </a:p>
          <a:p>
            <a:endParaRPr lang="en-US" dirty="0"/>
          </a:p>
          <a:p>
            <a:endParaRPr lang="en-US" dirty="0"/>
          </a:p>
          <a:p>
            <a:endParaRPr lang="en-US" dirty="0"/>
          </a:p>
          <a:p>
            <a:endParaRPr lang="en-US" sz="1200" dirty="0"/>
          </a:p>
          <a:p>
            <a:endParaRPr lang="en-US" sz="1200" dirty="0"/>
          </a:p>
          <a:p>
            <a:r>
              <a:rPr lang="en-US" sz="1200" dirty="0"/>
              <a:t>Julie Taylor</a:t>
            </a:r>
          </a:p>
          <a:p>
            <a:r>
              <a:rPr lang="en-US" sz="1100" dirty="0" err="1"/>
              <a:t>Directora</a:t>
            </a:r>
            <a:r>
              <a:rPr lang="en-US" sz="1100" dirty="0"/>
              <a:t> de </a:t>
            </a:r>
            <a:r>
              <a:rPr lang="en-US" sz="1100" dirty="0" err="1"/>
              <a:t>Programas</a:t>
            </a:r>
            <a:r>
              <a:rPr lang="en-US" sz="1100" dirty="0"/>
              <a:t> </a:t>
            </a:r>
            <a:r>
              <a:rPr lang="en-US" sz="1100" dirty="0" err="1"/>
              <a:t>Federales</a:t>
            </a:r>
            <a:endParaRPr lang="en-US" sz="1100" dirty="0"/>
          </a:p>
          <a:p>
            <a:r>
              <a:rPr lang="en-US" sz="1200" dirty="0" err="1"/>
              <a:t>Teléfono</a:t>
            </a:r>
            <a:r>
              <a:rPr lang="en-US" sz="1200" b="1" i="1" dirty="0"/>
              <a:t> </a:t>
            </a:r>
            <a:r>
              <a:rPr lang="en-US" sz="1200" dirty="0"/>
              <a:t>:   336-246-7175</a:t>
            </a:r>
          </a:p>
        </p:txBody>
      </p:sp>
      <p:sp>
        <p:nvSpPr>
          <p:cNvPr id="10" name="TextBox 9"/>
          <p:cNvSpPr txBox="1"/>
          <p:nvPr/>
        </p:nvSpPr>
        <p:spPr>
          <a:xfrm>
            <a:off x="3512457" y="871307"/>
            <a:ext cx="3013022" cy="307777"/>
          </a:xfrm>
          <a:prstGeom prst="rect">
            <a:avLst/>
          </a:prstGeom>
          <a:noFill/>
        </p:spPr>
        <p:txBody>
          <a:bodyPr wrap="square" rtlCol="0">
            <a:spAutoFit/>
          </a:bodyPr>
          <a:lstStyle/>
          <a:p>
            <a:pPr algn="ctr"/>
            <a:r>
              <a:rPr lang="en-US" sz="1400" dirty="0"/>
              <a:t>El derecho de saber de </a:t>
            </a:r>
            <a:r>
              <a:rPr lang="en-US" sz="1400" dirty="0" err="1"/>
              <a:t>los</a:t>
            </a:r>
            <a:r>
              <a:rPr lang="en-US" sz="1400" dirty="0"/>
              <a:t> padres</a:t>
            </a:r>
          </a:p>
        </p:txBody>
      </p:sp>
      <p:sp>
        <p:nvSpPr>
          <p:cNvPr id="11" name="TextBox 10"/>
          <p:cNvSpPr txBox="1"/>
          <p:nvPr/>
        </p:nvSpPr>
        <p:spPr>
          <a:xfrm>
            <a:off x="3844606" y="1402225"/>
            <a:ext cx="2398351" cy="1938992"/>
          </a:xfrm>
          <a:prstGeom prst="rect">
            <a:avLst/>
          </a:prstGeom>
          <a:noFill/>
        </p:spPr>
        <p:txBody>
          <a:bodyPr wrap="square" rtlCol="0">
            <a:spAutoFit/>
          </a:bodyPr>
          <a:lstStyle/>
          <a:p>
            <a:r>
              <a:rPr lang="en-US" sz="1200" dirty="0"/>
              <a:t>Los padres de </a:t>
            </a:r>
            <a:r>
              <a:rPr lang="en-US" sz="1200" dirty="0" err="1"/>
              <a:t>niños</a:t>
            </a:r>
            <a:r>
              <a:rPr lang="en-US" sz="1200" dirty="0"/>
              <a:t> que </a:t>
            </a:r>
            <a:r>
              <a:rPr lang="en-US" sz="1200" dirty="0" err="1"/>
              <a:t>asisten</a:t>
            </a:r>
            <a:r>
              <a:rPr lang="en-US" sz="1200" dirty="0"/>
              <a:t> a </a:t>
            </a:r>
            <a:r>
              <a:rPr lang="en-US" sz="1200" dirty="0" err="1"/>
              <a:t>una</a:t>
            </a:r>
            <a:r>
              <a:rPr lang="en-US" sz="1200" dirty="0"/>
              <a:t> </a:t>
            </a:r>
            <a:r>
              <a:rPr lang="en-US" sz="1200" dirty="0" err="1"/>
              <a:t>escuela</a:t>
            </a:r>
            <a:r>
              <a:rPr lang="en-US" sz="1200" dirty="0"/>
              <a:t> de </a:t>
            </a:r>
            <a:r>
              <a:rPr lang="en-US" sz="1200" dirty="0" err="1"/>
              <a:t>Título</a:t>
            </a:r>
            <a:r>
              <a:rPr lang="en-US" sz="1200" dirty="0"/>
              <a:t> I </a:t>
            </a:r>
            <a:r>
              <a:rPr lang="en-US" sz="1200" dirty="0" err="1"/>
              <a:t>tienen</a:t>
            </a:r>
            <a:r>
              <a:rPr lang="en-US" sz="1200" dirty="0"/>
              <a:t> el derecho de saber las </a:t>
            </a:r>
            <a:r>
              <a:rPr lang="en-US" sz="1200" dirty="0" err="1"/>
              <a:t>calificaciones</a:t>
            </a:r>
            <a:r>
              <a:rPr lang="en-US" sz="1200" dirty="0"/>
              <a:t> </a:t>
            </a:r>
            <a:r>
              <a:rPr lang="en-US" sz="1200" dirty="0" err="1"/>
              <a:t>profesionales</a:t>
            </a:r>
            <a:r>
              <a:rPr lang="en-US" sz="1200" dirty="0"/>
              <a:t> de </a:t>
            </a:r>
            <a:r>
              <a:rPr lang="en-US" sz="1200" dirty="0" err="1"/>
              <a:t>los</a:t>
            </a:r>
            <a:r>
              <a:rPr lang="en-US" sz="1200" dirty="0"/>
              <a:t> maestros y </a:t>
            </a:r>
            <a:r>
              <a:rPr lang="en-US" sz="1200" dirty="0" err="1"/>
              <a:t>asistentes</a:t>
            </a:r>
            <a:r>
              <a:rPr lang="en-US" sz="1200" dirty="0"/>
              <a:t> que </a:t>
            </a:r>
            <a:r>
              <a:rPr lang="en-US" sz="1200" dirty="0" err="1"/>
              <a:t>enseñan</a:t>
            </a:r>
            <a:r>
              <a:rPr lang="en-US" sz="1200" dirty="0"/>
              <a:t> a </a:t>
            </a:r>
            <a:r>
              <a:rPr lang="en-US" sz="1200" dirty="0" err="1"/>
              <a:t>sus</a:t>
            </a:r>
            <a:r>
              <a:rPr lang="en-US" sz="1200" dirty="0"/>
              <a:t> </a:t>
            </a:r>
            <a:r>
              <a:rPr lang="en-US" sz="1200" dirty="0" err="1"/>
              <a:t>hijos</a:t>
            </a:r>
            <a:r>
              <a:rPr lang="en-US" sz="1200" dirty="0"/>
              <a:t>. </a:t>
            </a:r>
            <a:r>
              <a:rPr lang="en-US" sz="1200" dirty="0" err="1"/>
              <a:t>Póngase</a:t>
            </a:r>
            <a:r>
              <a:rPr lang="en-US" sz="1200" dirty="0"/>
              <a:t> </a:t>
            </a:r>
            <a:r>
              <a:rPr lang="en-US" sz="1200" dirty="0" err="1"/>
              <a:t>en</a:t>
            </a:r>
            <a:r>
              <a:rPr lang="en-US" sz="1200" dirty="0"/>
              <a:t> </a:t>
            </a:r>
            <a:r>
              <a:rPr lang="en-US" sz="1200" dirty="0" err="1"/>
              <a:t>contacto</a:t>
            </a:r>
            <a:r>
              <a:rPr lang="en-US" sz="1200" dirty="0"/>
              <a:t> con </a:t>
            </a:r>
            <a:r>
              <a:rPr lang="en-US" sz="1200" dirty="0" err="1"/>
              <a:t>su</a:t>
            </a:r>
            <a:r>
              <a:rPr lang="en-US" sz="1200" dirty="0"/>
              <a:t> </a:t>
            </a:r>
            <a:r>
              <a:rPr lang="en-US" sz="1200" dirty="0" err="1"/>
              <a:t>escuela</a:t>
            </a:r>
            <a:r>
              <a:rPr lang="en-US" sz="1200" dirty="0"/>
              <a:t> o la </a:t>
            </a:r>
            <a:r>
              <a:rPr lang="en-US" sz="1200" dirty="0" err="1"/>
              <a:t>Directora</a:t>
            </a:r>
            <a:r>
              <a:rPr lang="en-US" sz="1200" dirty="0"/>
              <a:t> de </a:t>
            </a:r>
            <a:r>
              <a:rPr lang="en-US" sz="1200" dirty="0" err="1"/>
              <a:t>Recursos</a:t>
            </a:r>
            <a:r>
              <a:rPr lang="en-US" sz="1200" dirty="0"/>
              <a:t> Humanos </a:t>
            </a:r>
            <a:r>
              <a:rPr lang="en-US" sz="1200"/>
              <a:t>Roy Putman </a:t>
            </a:r>
            <a:r>
              <a:rPr lang="en-US" sz="1200" dirty="0" err="1"/>
              <a:t>en</a:t>
            </a:r>
            <a:r>
              <a:rPr lang="en-US" sz="1200" dirty="0"/>
              <a:t> 336-246-7175.</a:t>
            </a:r>
          </a:p>
          <a:p>
            <a:endParaRPr lang="en-US" sz="1200" dirty="0"/>
          </a:p>
        </p:txBody>
      </p:sp>
      <p:sp>
        <p:nvSpPr>
          <p:cNvPr id="24" name="TextBox 23"/>
          <p:cNvSpPr txBox="1"/>
          <p:nvPr/>
        </p:nvSpPr>
        <p:spPr>
          <a:xfrm>
            <a:off x="3744487" y="3341217"/>
            <a:ext cx="2598587" cy="307777"/>
          </a:xfrm>
          <a:prstGeom prst="rect">
            <a:avLst/>
          </a:prstGeom>
          <a:noFill/>
        </p:spPr>
        <p:txBody>
          <a:bodyPr wrap="square" rtlCol="0">
            <a:spAutoFit/>
          </a:bodyPr>
          <a:lstStyle/>
          <a:p>
            <a:pPr algn="ctr"/>
            <a:r>
              <a:rPr lang="en-US" sz="1400" dirty="0"/>
              <a:t>La </a:t>
            </a:r>
            <a:r>
              <a:rPr lang="en-US" sz="1400" dirty="0" err="1"/>
              <a:t>participación</a:t>
            </a:r>
            <a:r>
              <a:rPr lang="en-US" sz="1400" dirty="0"/>
              <a:t> de </a:t>
            </a:r>
            <a:r>
              <a:rPr lang="en-US" sz="1400" dirty="0" err="1"/>
              <a:t>los</a:t>
            </a:r>
            <a:r>
              <a:rPr lang="en-US" sz="1400" dirty="0"/>
              <a:t> padres</a:t>
            </a:r>
          </a:p>
        </p:txBody>
      </p:sp>
      <p:sp>
        <p:nvSpPr>
          <p:cNvPr id="25" name="TextBox 24"/>
          <p:cNvSpPr txBox="1"/>
          <p:nvPr/>
        </p:nvSpPr>
        <p:spPr>
          <a:xfrm>
            <a:off x="3872491" y="3842512"/>
            <a:ext cx="2109113" cy="3046988"/>
          </a:xfrm>
          <a:prstGeom prst="rect">
            <a:avLst/>
          </a:prstGeom>
          <a:noFill/>
        </p:spPr>
        <p:txBody>
          <a:bodyPr wrap="square" rtlCol="0">
            <a:spAutoFit/>
          </a:bodyPr>
          <a:lstStyle/>
          <a:p>
            <a:r>
              <a:rPr lang="en-US" sz="1200" dirty="0"/>
              <a:t>La </a:t>
            </a:r>
            <a:r>
              <a:rPr lang="en-US" sz="1200" dirty="0" err="1"/>
              <a:t>investigación</a:t>
            </a:r>
            <a:r>
              <a:rPr lang="en-US" sz="1200" dirty="0"/>
              <a:t> ha </a:t>
            </a:r>
            <a:r>
              <a:rPr lang="en-US" sz="1200" dirty="0" err="1"/>
              <a:t>demostrado</a:t>
            </a:r>
            <a:r>
              <a:rPr lang="en-US" sz="1200" dirty="0"/>
              <a:t> que </a:t>
            </a:r>
            <a:r>
              <a:rPr lang="en-US" sz="1200" dirty="0" err="1"/>
              <a:t>los</a:t>
            </a:r>
            <a:r>
              <a:rPr lang="en-US" sz="1200" dirty="0"/>
              <a:t> </a:t>
            </a:r>
            <a:r>
              <a:rPr lang="en-US" sz="1200" dirty="0" err="1"/>
              <a:t>niños</a:t>
            </a:r>
            <a:r>
              <a:rPr lang="en-US" sz="1200" dirty="0"/>
              <a:t> </a:t>
            </a:r>
            <a:r>
              <a:rPr lang="en-US" sz="1200" dirty="0" err="1"/>
              <a:t>tienen</a:t>
            </a:r>
            <a:r>
              <a:rPr lang="en-US" sz="1200" dirty="0"/>
              <a:t> </a:t>
            </a:r>
            <a:r>
              <a:rPr lang="en-US" sz="1200" dirty="0" err="1"/>
              <a:t>más</a:t>
            </a:r>
            <a:r>
              <a:rPr lang="en-US" sz="1200" dirty="0"/>
              <a:t> </a:t>
            </a:r>
            <a:r>
              <a:rPr lang="en-US" sz="1200" dirty="0" err="1"/>
              <a:t>éxito</a:t>
            </a:r>
            <a:r>
              <a:rPr lang="en-US" sz="1200" dirty="0"/>
              <a:t> </a:t>
            </a:r>
            <a:r>
              <a:rPr lang="en-US" sz="1200" dirty="0" err="1"/>
              <a:t>cuando</a:t>
            </a:r>
            <a:r>
              <a:rPr lang="en-US" sz="1200" dirty="0"/>
              <a:t> </a:t>
            </a:r>
            <a:r>
              <a:rPr lang="en-US" sz="1200" dirty="0" err="1"/>
              <a:t>los</a:t>
            </a:r>
            <a:r>
              <a:rPr lang="en-US" sz="1200" dirty="0"/>
              <a:t> padres </a:t>
            </a:r>
            <a:r>
              <a:rPr lang="en-US" sz="1200" dirty="0" err="1"/>
              <a:t>participan</a:t>
            </a:r>
            <a:r>
              <a:rPr lang="en-US" sz="1200" dirty="0"/>
              <a:t> </a:t>
            </a:r>
            <a:r>
              <a:rPr lang="en-US" sz="1200" dirty="0" err="1"/>
              <a:t>en</a:t>
            </a:r>
            <a:r>
              <a:rPr lang="en-US" sz="1200" dirty="0"/>
              <a:t> </a:t>
            </a:r>
            <a:r>
              <a:rPr lang="en-US" sz="1200" dirty="0" err="1"/>
              <a:t>su</a:t>
            </a:r>
            <a:r>
              <a:rPr lang="en-US" sz="1200" dirty="0"/>
              <a:t> </a:t>
            </a:r>
            <a:r>
              <a:rPr lang="en-US" sz="1200" dirty="0" err="1"/>
              <a:t>educación</a:t>
            </a:r>
            <a:r>
              <a:rPr lang="en-US" sz="1200" dirty="0"/>
              <a:t>.  </a:t>
            </a:r>
            <a:r>
              <a:rPr lang="en-US" sz="1200" dirty="0" err="1"/>
              <a:t>Usted</a:t>
            </a:r>
            <a:r>
              <a:rPr lang="en-US" sz="1200" dirty="0"/>
              <a:t> </a:t>
            </a:r>
            <a:r>
              <a:rPr lang="en-US" sz="1200" dirty="0" err="1"/>
              <a:t>puede</a:t>
            </a:r>
            <a:r>
              <a:rPr lang="en-US" sz="1200" dirty="0"/>
              <a:t> </a:t>
            </a:r>
            <a:r>
              <a:rPr lang="en-US" sz="1200" dirty="0" err="1"/>
              <a:t>ayudar</a:t>
            </a:r>
            <a:r>
              <a:rPr lang="en-US" sz="1200" dirty="0"/>
              <a:t> a </a:t>
            </a:r>
            <a:r>
              <a:rPr lang="en-US" sz="1200" dirty="0" err="1"/>
              <a:t>su</a:t>
            </a:r>
            <a:r>
              <a:rPr lang="en-US" sz="1200" dirty="0"/>
              <a:t> </a:t>
            </a:r>
            <a:r>
              <a:rPr lang="en-US" sz="1200" dirty="0" err="1"/>
              <a:t>hijo</a:t>
            </a:r>
            <a:r>
              <a:rPr lang="en-US" sz="1200" dirty="0"/>
              <a:t> </a:t>
            </a:r>
            <a:r>
              <a:rPr lang="en-US" sz="1200" dirty="0" err="1"/>
              <a:t>como</a:t>
            </a:r>
            <a:r>
              <a:rPr lang="en-US" sz="1200" dirty="0"/>
              <a:t> </a:t>
            </a:r>
            <a:r>
              <a:rPr lang="en-US" sz="1200" dirty="0" err="1"/>
              <a:t>voluntario</a:t>
            </a:r>
            <a:r>
              <a:rPr lang="en-US" sz="1200" dirty="0"/>
              <a:t>, </a:t>
            </a:r>
            <a:r>
              <a:rPr lang="en-US" sz="1200" dirty="0" err="1"/>
              <a:t>ayudar</a:t>
            </a:r>
            <a:r>
              <a:rPr lang="en-US" sz="1200" dirty="0"/>
              <a:t> con la </a:t>
            </a:r>
            <a:r>
              <a:rPr lang="en-US" sz="1200" dirty="0" err="1"/>
              <a:t>tarea</a:t>
            </a:r>
            <a:r>
              <a:rPr lang="en-US" sz="1200" dirty="0"/>
              <a:t>, leer a </a:t>
            </a:r>
            <a:r>
              <a:rPr lang="en-US" sz="1200" dirty="0" err="1"/>
              <a:t>su</a:t>
            </a:r>
            <a:r>
              <a:rPr lang="en-US" sz="1200" dirty="0"/>
              <a:t> </a:t>
            </a:r>
            <a:r>
              <a:rPr lang="en-US" sz="1200" dirty="0" err="1"/>
              <a:t>hijo</a:t>
            </a:r>
            <a:r>
              <a:rPr lang="en-US" sz="1200" dirty="0"/>
              <a:t> y </a:t>
            </a:r>
            <a:r>
              <a:rPr lang="en-US" sz="1200" dirty="0" err="1"/>
              <a:t>hablar</a:t>
            </a:r>
            <a:r>
              <a:rPr lang="en-US" sz="1200" dirty="0"/>
              <a:t> con el maestro de </a:t>
            </a:r>
            <a:r>
              <a:rPr lang="en-US" sz="1200" dirty="0" err="1"/>
              <a:t>su</a:t>
            </a:r>
            <a:r>
              <a:rPr lang="en-US" sz="1200" dirty="0"/>
              <a:t> </a:t>
            </a:r>
            <a:r>
              <a:rPr lang="en-US" sz="1200" dirty="0" err="1"/>
              <a:t>hijo</a:t>
            </a:r>
            <a:r>
              <a:rPr lang="en-US" sz="1200" dirty="0"/>
              <a:t>.  </a:t>
            </a:r>
            <a:r>
              <a:rPr lang="en-US" sz="1200" dirty="0" err="1"/>
              <a:t>Cada</a:t>
            </a:r>
            <a:r>
              <a:rPr lang="en-US" sz="1200" dirty="0"/>
              <a:t> </a:t>
            </a:r>
            <a:r>
              <a:rPr lang="en-US" sz="1200" dirty="0" err="1"/>
              <a:t>escuela</a:t>
            </a:r>
            <a:r>
              <a:rPr lang="en-US" sz="1200" dirty="0"/>
              <a:t> de </a:t>
            </a:r>
            <a:r>
              <a:rPr lang="en-US" sz="1200" dirty="0" err="1"/>
              <a:t>Título</a:t>
            </a:r>
            <a:r>
              <a:rPr lang="en-US" sz="1200" dirty="0"/>
              <a:t> I </a:t>
            </a:r>
            <a:r>
              <a:rPr lang="en-US" sz="1200" dirty="0" err="1"/>
              <a:t>desarrollará</a:t>
            </a:r>
            <a:r>
              <a:rPr lang="en-US" sz="1200" dirty="0"/>
              <a:t> un </a:t>
            </a:r>
            <a:r>
              <a:rPr lang="en-US" sz="1200" dirty="0" err="1"/>
              <a:t>compacto</a:t>
            </a:r>
            <a:r>
              <a:rPr lang="en-US" sz="1200" dirty="0"/>
              <a:t> de padres de la </a:t>
            </a:r>
            <a:r>
              <a:rPr lang="en-US" sz="1200" dirty="0" err="1"/>
              <a:t>escuela</a:t>
            </a:r>
            <a:r>
              <a:rPr lang="en-US" sz="1200" dirty="0"/>
              <a:t>.  </a:t>
            </a:r>
            <a:r>
              <a:rPr lang="en-US" sz="1200" dirty="0" err="1"/>
              <a:t>Usted</a:t>
            </a:r>
            <a:r>
              <a:rPr lang="en-US" sz="1200" dirty="0"/>
              <a:t> </a:t>
            </a:r>
            <a:r>
              <a:rPr lang="en-US" sz="1200" dirty="0" err="1"/>
              <a:t>puede</a:t>
            </a:r>
            <a:r>
              <a:rPr lang="en-US" sz="1200" dirty="0"/>
              <a:t> </a:t>
            </a:r>
            <a:r>
              <a:rPr lang="en-US" sz="1200" dirty="0" err="1"/>
              <a:t>ayudar</a:t>
            </a:r>
            <a:r>
              <a:rPr lang="en-US" sz="1200" dirty="0"/>
              <a:t> </a:t>
            </a:r>
            <a:r>
              <a:rPr lang="en-US" sz="1200" dirty="0" err="1"/>
              <a:t>asegurándose</a:t>
            </a:r>
            <a:r>
              <a:rPr lang="en-US" sz="1200" dirty="0"/>
              <a:t> de que la </a:t>
            </a:r>
            <a:r>
              <a:rPr lang="en-US" sz="1200" dirty="0" err="1"/>
              <a:t>tarea</a:t>
            </a:r>
            <a:r>
              <a:rPr lang="en-US" sz="1200" dirty="0"/>
              <a:t> </a:t>
            </a:r>
            <a:r>
              <a:rPr lang="en-US" sz="1200" dirty="0" err="1"/>
              <a:t>es</a:t>
            </a:r>
            <a:r>
              <a:rPr lang="en-US" sz="1200" dirty="0"/>
              <a:t> </a:t>
            </a:r>
            <a:r>
              <a:rPr lang="en-US" sz="1200" dirty="0" err="1"/>
              <a:t>completa</a:t>
            </a:r>
            <a:r>
              <a:rPr lang="en-US" sz="1200" dirty="0"/>
              <a:t> y </a:t>
            </a:r>
            <a:r>
              <a:rPr lang="en-US" sz="1200" dirty="0" err="1"/>
              <a:t>su</a:t>
            </a:r>
            <a:r>
              <a:rPr lang="en-US" sz="1200" dirty="0"/>
              <a:t> </a:t>
            </a:r>
            <a:r>
              <a:rPr lang="en-US" sz="1200" dirty="0" err="1"/>
              <a:t>hijo</a:t>
            </a:r>
            <a:r>
              <a:rPr lang="en-US" sz="1200" dirty="0"/>
              <a:t> </a:t>
            </a:r>
            <a:r>
              <a:rPr lang="en-US" sz="1200" dirty="0" err="1"/>
              <a:t>asiste</a:t>
            </a:r>
            <a:r>
              <a:rPr lang="en-US" sz="1200" dirty="0"/>
              <a:t> a la </a:t>
            </a:r>
            <a:r>
              <a:rPr lang="en-US" sz="1200" dirty="0" err="1"/>
              <a:t>escuela</a:t>
            </a:r>
            <a:r>
              <a:rPr lang="en-US" sz="1200" dirty="0"/>
              <a:t> </a:t>
            </a:r>
            <a:r>
              <a:rPr lang="en-US" sz="1200" dirty="0" err="1"/>
              <a:t>todos</a:t>
            </a:r>
            <a:r>
              <a:rPr lang="en-US" sz="1200" dirty="0"/>
              <a:t> </a:t>
            </a:r>
            <a:r>
              <a:rPr lang="en-US" sz="1200" dirty="0" err="1"/>
              <a:t>los</a:t>
            </a:r>
            <a:r>
              <a:rPr lang="en-US" sz="1200" dirty="0"/>
              <a:t> </a:t>
            </a:r>
            <a:r>
              <a:rPr lang="en-US" sz="1200" dirty="0" err="1"/>
              <a:t>días</a:t>
            </a:r>
            <a:r>
              <a:rPr lang="en-US" sz="1200" dirty="0"/>
              <a:t>.</a:t>
            </a:r>
          </a:p>
        </p:txBody>
      </p:sp>
      <p:sp>
        <p:nvSpPr>
          <p:cNvPr id="26" name="TextBox 25"/>
          <p:cNvSpPr txBox="1"/>
          <p:nvPr/>
        </p:nvSpPr>
        <p:spPr>
          <a:xfrm>
            <a:off x="457200" y="639763"/>
            <a:ext cx="2488200" cy="4001095"/>
          </a:xfrm>
          <a:prstGeom prst="rect">
            <a:avLst/>
          </a:prstGeom>
          <a:noFill/>
        </p:spPr>
        <p:txBody>
          <a:bodyPr wrap="square" rtlCol="0">
            <a:spAutoFit/>
          </a:bodyPr>
          <a:lstStyle/>
          <a:p>
            <a:r>
              <a:rPr lang="en-US" dirty="0"/>
              <a:t>Las </a:t>
            </a:r>
            <a:r>
              <a:rPr lang="en-US" dirty="0" err="1"/>
              <a:t>Escuelas</a:t>
            </a:r>
            <a:r>
              <a:rPr lang="en-US" dirty="0"/>
              <a:t> del </a:t>
            </a:r>
            <a:r>
              <a:rPr lang="en-US" dirty="0" err="1"/>
              <a:t>Condado</a:t>
            </a:r>
            <a:r>
              <a:rPr lang="en-US" dirty="0"/>
              <a:t> de Ashe de </a:t>
            </a:r>
            <a:r>
              <a:rPr lang="en-US" dirty="0" err="1"/>
              <a:t>Título</a:t>
            </a:r>
            <a:r>
              <a:rPr lang="en-US" dirty="0"/>
              <a:t> I</a:t>
            </a:r>
          </a:p>
          <a:p>
            <a:endParaRPr lang="en-US" dirty="0"/>
          </a:p>
          <a:p>
            <a:r>
              <a:rPr lang="en-US" sz="1400" dirty="0"/>
              <a:t>Blue Ridge Elementary</a:t>
            </a:r>
          </a:p>
          <a:p>
            <a:r>
              <a:rPr lang="en-US" sz="1400" dirty="0" err="1"/>
              <a:t>Directora</a:t>
            </a:r>
            <a:r>
              <a:rPr lang="en-US" sz="1400" dirty="0"/>
              <a:t>– </a:t>
            </a:r>
            <a:r>
              <a:rPr lang="en-US" sz="1400" dirty="0" err="1"/>
              <a:t>Joallen</a:t>
            </a:r>
            <a:r>
              <a:rPr lang="en-US" sz="1400" dirty="0"/>
              <a:t> </a:t>
            </a:r>
            <a:r>
              <a:rPr lang="en-US" sz="1400" dirty="0" err="1"/>
              <a:t>Lowder</a:t>
            </a:r>
            <a:endParaRPr lang="en-US" sz="1400" dirty="0"/>
          </a:p>
          <a:p>
            <a:r>
              <a:rPr lang="en-US" sz="1400" dirty="0"/>
              <a:t>336-384-4500</a:t>
            </a:r>
          </a:p>
          <a:p>
            <a:endParaRPr lang="en-US" sz="1400" dirty="0"/>
          </a:p>
          <a:p>
            <a:endParaRPr lang="en-US" sz="1400" dirty="0"/>
          </a:p>
          <a:p>
            <a:r>
              <a:rPr lang="en-US" sz="1400" dirty="0"/>
              <a:t>Mountain View Elementary</a:t>
            </a:r>
          </a:p>
          <a:p>
            <a:r>
              <a:rPr lang="en-US" sz="1400" dirty="0" err="1"/>
              <a:t>Directora</a:t>
            </a:r>
            <a:r>
              <a:rPr lang="en-US" sz="1400" dirty="0"/>
              <a:t>– David Blackburn</a:t>
            </a:r>
          </a:p>
          <a:p>
            <a:r>
              <a:rPr lang="en-US" sz="1400" dirty="0"/>
              <a:t>336-982-4200</a:t>
            </a:r>
          </a:p>
          <a:p>
            <a:endParaRPr lang="en-US" sz="1400" dirty="0"/>
          </a:p>
          <a:p>
            <a:endParaRPr lang="en-US" sz="1400" dirty="0"/>
          </a:p>
          <a:p>
            <a:r>
              <a:rPr lang="en-US" sz="1400" dirty="0"/>
              <a:t>Westwood Elementary</a:t>
            </a:r>
          </a:p>
          <a:p>
            <a:r>
              <a:rPr lang="en-US" sz="1400" dirty="0" err="1"/>
              <a:t>Directora</a:t>
            </a:r>
            <a:r>
              <a:rPr lang="en-US" sz="1400" dirty="0"/>
              <a:t>– Jennifer Holden</a:t>
            </a:r>
          </a:p>
          <a:p>
            <a:r>
              <a:rPr lang="en-US" sz="1400" dirty="0"/>
              <a:t>336-877-2921</a:t>
            </a:r>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1003" y="4269917"/>
            <a:ext cx="2317258" cy="1545321"/>
          </a:xfrm>
          <a:prstGeom prst="rect">
            <a:avLst/>
          </a:prstGeom>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412226" y="5556437"/>
            <a:ext cx="2450592" cy="562239"/>
          </a:xfrm>
        </p:spPr>
        <p:txBody>
          <a:bodyPr/>
          <a:lstStyle/>
          <a:p>
            <a:endParaRPr lang="en-US" dirty="0"/>
          </a:p>
          <a:p>
            <a:endParaRPr lang="en-US" dirty="0"/>
          </a:p>
          <a:p>
            <a:endParaRPr lang="en-US" dirty="0"/>
          </a:p>
          <a:p>
            <a:endParaRPr lang="en-US" sz="1400" dirty="0"/>
          </a:p>
          <a:p>
            <a:endParaRPr lang="en-US" sz="1400" dirty="0"/>
          </a:p>
          <a:p>
            <a:endParaRPr lang="en-US" sz="1400" dirty="0"/>
          </a:p>
          <a:p>
            <a:endParaRPr lang="en-US" sz="1400" dirty="0"/>
          </a:p>
          <a:p>
            <a:endParaRPr lang="en-US" sz="1400" dirty="0"/>
          </a:p>
          <a:p>
            <a:endParaRPr lang="en-US" sz="1800" dirty="0">
              <a:solidFill>
                <a:srgbClr val="0070C0"/>
              </a:solidFill>
            </a:endParaRPr>
          </a:p>
          <a:p>
            <a:endParaRPr lang="en-US" sz="1800" dirty="0">
              <a:solidFill>
                <a:srgbClr val="0070C0"/>
              </a:solidFill>
            </a:endParaRPr>
          </a:p>
          <a:p>
            <a:endParaRPr lang="en-US" sz="1800" dirty="0">
              <a:solidFill>
                <a:srgbClr val="0070C0"/>
              </a:solidFill>
            </a:endParaRPr>
          </a:p>
          <a:p>
            <a:endParaRPr lang="en-US" sz="1800" dirty="0">
              <a:solidFill>
                <a:srgbClr val="0070C0"/>
              </a:solidFill>
            </a:endParaRPr>
          </a:p>
          <a:p>
            <a:endParaRPr lang="en-US" sz="1800" dirty="0">
              <a:solidFill>
                <a:srgbClr val="0070C0"/>
              </a:solidFill>
            </a:endParaRPr>
          </a:p>
          <a:p>
            <a:endParaRPr lang="en-US" sz="1800" dirty="0">
              <a:solidFill>
                <a:srgbClr val="0070C0"/>
              </a:solidFill>
            </a:endParaRPr>
          </a:p>
          <a:p>
            <a:endParaRPr lang="en-US" sz="1800" dirty="0">
              <a:solidFill>
                <a:srgbClr val="0070C0"/>
              </a:solidFill>
            </a:endParaRPr>
          </a:p>
          <a:p>
            <a:endParaRPr lang="en-US" sz="1800" dirty="0">
              <a:solidFill>
                <a:srgbClr val="0070C0"/>
              </a:solidFill>
            </a:endParaRPr>
          </a:p>
          <a:p>
            <a:r>
              <a:rPr lang="en-US" sz="1800" dirty="0">
                <a:solidFill>
                  <a:srgbClr val="0070C0"/>
                </a:solidFill>
              </a:rPr>
              <a:t>¿</a:t>
            </a:r>
            <a:r>
              <a:rPr lang="en-US" sz="1800" dirty="0" err="1">
                <a:solidFill>
                  <a:srgbClr val="0070C0"/>
                </a:solidFill>
              </a:rPr>
              <a:t>Qué</a:t>
            </a:r>
            <a:r>
              <a:rPr lang="en-US" sz="1800" dirty="0">
                <a:solidFill>
                  <a:srgbClr val="0070C0"/>
                </a:solidFill>
              </a:rPr>
              <a:t> </a:t>
            </a:r>
            <a:r>
              <a:rPr lang="en-US" sz="1800" dirty="0" err="1">
                <a:solidFill>
                  <a:srgbClr val="0070C0"/>
                </a:solidFill>
              </a:rPr>
              <a:t>es</a:t>
            </a:r>
            <a:r>
              <a:rPr lang="en-US" sz="1800" dirty="0">
                <a:solidFill>
                  <a:srgbClr val="0070C0"/>
                </a:solidFill>
              </a:rPr>
              <a:t> </a:t>
            </a:r>
            <a:r>
              <a:rPr lang="en-US" sz="1800" dirty="0" err="1">
                <a:solidFill>
                  <a:srgbClr val="0070C0"/>
                </a:solidFill>
              </a:rPr>
              <a:t>Título</a:t>
            </a:r>
            <a:r>
              <a:rPr lang="en-US" sz="1800" dirty="0">
                <a:solidFill>
                  <a:srgbClr val="0070C0"/>
                </a:solidFill>
              </a:rPr>
              <a:t> I?</a:t>
            </a:r>
          </a:p>
          <a:p>
            <a:r>
              <a:rPr lang="en-US" sz="1400" dirty="0" err="1">
                <a:solidFill>
                  <a:srgbClr val="0070C0"/>
                </a:solidFill>
              </a:rPr>
              <a:t>Título</a:t>
            </a:r>
            <a:r>
              <a:rPr lang="en-US" sz="1400" dirty="0">
                <a:solidFill>
                  <a:srgbClr val="0070C0"/>
                </a:solidFill>
              </a:rPr>
              <a:t> I </a:t>
            </a:r>
            <a:r>
              <a:rPr lang="en-US" sz="1400" dirty="0" err="1">
                <a:solidFill>
                  <a:srgbClr val="0070C0"/>
                </a:solidFill>
              </a:rPr>
              <a:t>es</a:t>
            </a:r>
            <a:r>
              <a:rPr lang="en-US" sz="1400" dirty="0">
                <a:solidFill>
                  <a:srgbClr val="0070C0"/>
                </a:solidFill>
              </a:rPr>
              <a:t> el </a:t>
            </a:r>
            <a:r>
              <a:rPr lang="en-US" sz="1400" dirty="0" err="1">
                <a:solidFill>
                  <a:srgbClr val="0070C0"/>
                </a:solidFill>
              </a:rPr>
              <a:t>programa</a:t>
            </a:r>
            <a:r>
              <a:rPr lang="en-US" sz="1400" dirty="0">
                <a:solidFill>
                  <a:srgbClr val="0070C0"/>
                </a:solidFill>
              </a:rPr>
              <a:t> </a:t>
            </a:r>
            <a:r>
              <a:rPr lang="en-US" sz="1400" dirty="0" err="1">
                <a:solidFill>
                  <a:srgbClr val="0070C0"/>
                </a:solidFill>
              </a:rPr>
              <a:t>más</a:t>
            </a:r>
            <a:r>
              <a:rPr lang="en-US" sz="1400" dirty="0">
                <a:solidFill>
                  <a:srgbClr val="0070C0"/>
                </a:solidFill>
              </a:rPr>
              <a:t> </a:t>
            </a:r>
            <a:r>
              <a:rPr lang="en-US" sz="1400" dirty="0" err="1">
                <a:solidFill>
                  <a:srgbClr val="0070C0"/>
                </a:solidFill>
              </a:rPr>
              <a:t>grande</a:t>
            </a:r>
            <a:r>
              <a:rPr lang="en-US" sz="1400" dirty="0">
                <a:solidFill>
                  <a:srgbClr val="0070C0"/>
                </a:solidFill>
              </a:rPr>
              <a:t> </a:t>
            </a:r>
            <a:r>
              <a:rPr lang="en-US" sz="1400" dirty="0" err="1">
                <a:solidFill>
                  <a:srgbClr val="0070C0"/>
                </a:solidFill>
              </a:rPr>
              <a:t>financiado</a:t>
            </a:r>
            <a:r>
              <a:rPr lang="en-US" sz="1400" dirty="0">
                <a:solidFill>
                  <a:srgbClr val="0070C0"/>
                </a:solidFill>
              </a:rPr>
              <a:t> </a:t>
            </a:r>
            <a:r>
              <a:rPr lang="en-US" sz="1400" dirty="0" err="1">
                <a:solidFill>
                  <a:srgbClr val="0070C0"/>
                </a:solidFill>
              </a:rPr>
              <a:t>por</a:t>
            </a:r>
            <a:r>
              <a:rPr lang="en-US" sz="1400" dirty="0">
                <a:solidFill>
                  <a:srgbClr val="0070C0"/>
                </a:solidFill>
              </a:rPr>
              <a:t> el </a:t>
            </a:r>
            <a:r>
              <a:rPr lang="en-US" sz="1400" dirty="0" err="1">
                <a:solidFill>
                  <a:srgbClr val="0070C0"/>
                </a:solidFill>
              </a:rPr>
              <a:t>gobierno</a:t>
            </a:r>
            <a:r>
              <a:rPr lang="en-US" sz="1400" dirty="0">
                <a:solidFill>
                  <a:srgbClr val="0070C0"/>
                </a:solidFill>
              </a:rPr>
              <a:t> federal para las </a:t>
            </a:r>
            <a:r>
              <a:rPr lang="en-US" sz="1400" dirty="0" err="1">
                <a:solidFill>
                  <a:srgbClr val="0070C0"/>
                </a:solidFill>
              </a:rPr>
              <a:t>escuelas</a:t>
            </a:r>
            <a:r>
              <a:rPr lang="en-US" sz="1400" dirty="0">
                <a:solidFill>
                  <a:srgbClr val="0070C0"/>
                </a:solidFill>
              </a:rPr>
              <a:t> </a:t>
            </a:r>
            <a:r>
              <a:rPr lang="en-US" sz="1400" dirty="0" err="1">
                <a:solidFill>
                  <a:srgbClr val="0070C0"/>
                </a:solidFill>
              </a:rPr>
              <a:t>en</a:t>
            </a:r>
            <a:r>
              <a:rPr lang="en-US" sz="1400" dirty="0">
                <a:solidFill>
                  <a:srgbClr val="0070C0"/>
                </a:solidFill>
              </a:rPr>
              <a:t> </a:t>
            </a:r>
            <a:r>
              <a:rPr lang="en-US" sz="1400" dirty="0" err="1">
                <a:solidFill>
                  <a:srgbClr val="0070C0"/>
                </a:solidFill>
              </a:rPr>
              <a:t>los</a:t>
            </a:r>
            <a:r>
              <a:rPr lang="en-US" sz="1400" dirty="0">
                <a:solidFill>
                  <a:srgbClr val="0070C0"/>
                </a:solidFill>
              </a:rPr>
              <a:t> </a:t>
            </a:r>
            <a:r>
              <a:rPr lang="en-US" sz="1400" dirty="0" err="1">
                <a:solidFill>
                  <a:srgbClr val="0070C0"/>
                </a:solidFill>
              </a:rPr>
              <a:t>Estados</a:t>
            </a:r>
            <a:r>
              <a:rPr lang="en-US" sz="1400" dirty="0">
                <a:solidFill>
                  <a:srgbClr val="0070C0"/>
                </a:solidFill>
              </a:rPr>
              <a:t> </a:t>
            </a:r>
            <a:r>
              <a:rPr lang="en-US" sz="1400" dirty="0" err="1">
                <a:solidFill>
                  <a:srgbClr val="0070C0"/>
                </a:solidFill>
              </a:rPr>
              <a:t>Unidos</a:t>
            </a:r>
            <a:r>
              <a:rPr lang="en-US" sz="1400" dirty="0">
                <a:solidFill>
                  <a:srgbClr val="0070C0"/>
                </a:solidFill>
              </a:rPr>
              <a:t>.  La meta de </a:t>
            </a:r>
            <a:r>
              <a:rPr lang="en-US" sz="1400" dirty="0" err="1">
                <a:solidFill>
                  <a:srgbClr val="0070C0"/>
                </a:solidFill>
              </a:rPr>
              <a:t>Título</a:t>
            </a:r>
            <a:r>
              <a:rPr lang="en-US" sz="1400" dirty="0">
                <a:solidFill>
                  <a:srgbClr val="0070C0"/>
                </a:solidFill>
              </a:rPr>
              <a:t> I </a:t>
            </a:r>
            <a:r>
              <a:rPr lang="en-US" sz="1400" dirty="0" err="1">
                <a:solidFill>
                  <a:srgbClr val="0070C0"/>
                </a:solidFill>
              </a:rPr>
              <a:t>es</a:t>
            </a:r>
            <a:r>
              <a:rPr lang="en-US" sz="1400" dirty="0">
                <a:solidFill>
                  <a:srgbClr val="0070C0"/>
                </a:solidFill>
              </a:rPr>
              <a:t> </a:t>
            </a:r>
            <a:r>
              <a:rPr lang="en-US" sz="1400" dirty="0" err="1">
                <a:solidFill>
                  <a:srgbClr val="0070C0"/>
                </a:solidFill>
              </a:rPr>
              <a:t>garantizar</a:t>
            </a:r>
            <a:r>
              <a:rPr lang="en-US" sz="1400" dirty="0">
                <a:solidFill>
                  <a:srgbClr val="0070C0"/>
                </a:solidFill>
              </a:rPr>
              <a:t> que </a:t>
            </a:r>
            <a:r>
              <a:rPr lang="en-US" sz="1400" dirty="0" err="1">
                <a:solidFill>
                  <a:srgbClr val="0070C0"/>
                </a:solidFill>
              </a:rPr>
              <a:t>todos</a:t>
            </a:r>
            <a:r>
              <a:rPr lang="en-US" sz="1400" dirty="0">
                <a:solidFill>
                  <a:srgbClr val="0070C0"/>
                </a:solidFill>
              </a:rPr>
              <a:t> </a:t>
            </a:r>
            <a:r>
              <a:rPr lang="en-US" sz="1400" dirty="0" err="1">
                <a:solidFill>
                  <a:srgbClr val="0070C0"/>
                </a:solidFill>
              </a:rPr>
              <a:t>los</a:t>
            </a:r>
            <a:r>
              <a:rPr lang="en-US" sz="1400" dirty="0">
                <a:solidFill>
                  <a:srgbClr val="0070C0"/>
                </a:solidFill>
              </a:rPr>
              <a:t> </a:t>
            </a:r>
            <a:r>
              <a:rPr lang="en-US" sz="1400" dirty="0" err="1">
                <a:solidFill>
                  <a:srgbClr val="0070C0"/>
                </a:solidFill>
              </a:rPr>
              <a:t>estudiantes</a:t>
            </a:r>
            <a:r>
              <a:rPr lang="en-US" sz="1400" dirty="0">
                <a:solidFill>
                  <a:srgbClr val="0070C0"/>
                </a:solidFill>
              </a:rPr>
              <a:t> </a:t>
            </a:r>
            <a:r>
              <a:rPr lang="en-US" sz="1400" dirty="0" err="1">
                <a:solidFill>
                  <a:srgbClr val="0070C0"/>
                </a:solidFill>
              </a:rPr>
              <a:t>tengan</a:t>
            </a:r>
            <a:r>
              <a:rPr lang="en-US" sz="1400" dirty="0">
                <a:solidFill>
                  <a:srgbClr val="0070C0"/>
                </a:solidFill>
              </a:rPr>
              <a:t> la </a:t>
            </a:r>
            <a:r>
              <a:rPr lang="en-US" sz="1400" dirty="0" err="1">
                <a:solidFill>
                  <a:srgbClr val="0070C0"/>
                </a:solidFill>
              </a:rPr>
              <a:t>oportunidad</a:t>
            </a:r>
            <a:r>
              <a:rPr lang="en-US" sz="1400" dirty="0">
                <a:solidFill>
                  <a:srgbClr val="0070C0"/>
                </a:solidFill>
              </a:rPr>
              <a:t> de </a:t>
            </a:r>
            <a:r>
              <a:rPr lang="en-US" sz="1400" dirty="0" err="1">
                <a:solidFill>
                  <a:srgbClr val="0070C0"/>
                </a:solidFill>
              </a:rPr>
              <a:t>obtener</a:t>
            </a:r>
            <a:r>
              <a:rPr lang="en-US" sz="1400" dirty="0">
                <a:solidFill>
                  <a:srgbClr val="0070C0"/>
                </a:solidFill>
              </a:rPr>
              <a:t> </a:t>
            </a:r>
            <a:r>
              <a:rPr lang="en-US" sz="1400" dirty="0" err="1">
                <a:solidFill>
                  <a:srgbClr val="0070C0"/>
                </a:solidFill>
              </a:rPr>
              <a:t>una</a:t>
            </a:r>
            <a:r>
              <a:rPr lang="en-US" sz="1400" dirty="0">
                <a:solidFill>
                  <a:srgbClr val="0070C0"/>
                </a:solidFill>
              </a:rPr>
              <a:t> </a:t>
            </a:r>
            <a:r>
              <a:rPr lang="en-US" sz="1400" dirty="0" err="1">
                <a:solidFill>
                  <a:srgbClr val="0070C0"/>
                </a:solidFill>
              </a:rPr>
              <a:t>educación</a:t>
            </a:r>
            <a:r>
              <a:rPr lang="en-US" sz="1400" dirty="0">
                <a:solidFill>
                  <a:srgbClr val="0070C0"/>
                </a:solidFill>
              </a:rPr>
              <a:t> de </a:t>
            </a:r>
            <a:r>
              <a:rPr lang="en-US" sz="1400" dirty="0" err="1">
                <a:solidFill>
                  <a:srgbClr val="0070C0"/>
                </a:solidFill>
              </a:rPr>
              <a:t>alta</a:t>
            </a:r>
            <a:r>
              <a:rPr lang="en-US" sz="1400" dirty="0">
                <a:solidFill>
                  <a:srgbClr val="0070C0"/>
                </a:solidFill>
              </a:rPr>
              <a:t> </a:t>
            </a:r>
            <a:r>
              <a:rPr lang="en-US" sz="1400" dirty="0" err="1">
                <a:solidFill>
                  <a:srgbClr val="0070C0"/>
                </a:solidFill>
              </a:rPr>
              <a:t>calidad</a:t>
            </a:r>
            <a:r>
              <a:rPr lang="en-US" sz="1400" dirty="0">
                <a:solidFill>
                  <a:srgbClr val="0070C0"/>
                </a:solidFill>
              </a:rPr>
              <a:t> y </a:t>
            </a:r>
            <a:r>
              <a:rPr lang="en-US" sz="1400" dirty="0" err="1">
                <a:solidFill>
                  <a:srgbClr val="0070C0"/>
                </a:solidFill>
              </a:rPr>
              <a:t>alcanzar</a:t>
            </a:r>
            <a:r>
              <a:rPr lang="en-US" sz="1400" dirty="0">
                <a:solidFill>
                  <a:srgbClr val="0070C0"/>
                </a:solidFill>
              </a:rPr>
              <a:t> el </a:t>
            </a:r>
            <a:r>
              <a:rPr lang="en-US" sz="1400" dirty="0" err="1">
                <a:solidFill>
                  <a:srgbClr val="0070C0"/>
                </a:solidFill>
              </a:rPr>
              <a:t>dominio</a:t>
            </a:r>
            <a:r>
              <a:rPr lang="en-US" sz="1400" dirty="0">
                <a:solidFill>
                  <a:srgbClr val="0070C0"/>
                </a:solidFill>
              </a:rPr>
              <a:t> del </a:t>
            </a:r>
            <a:r>
              <a:rPr lang="en-US" sz="1400" dirty="0" err="1">
                <a:solidFill>
                  <a:srgbClr val="0070C0"/>
                </a:solidFill>
              </a:rPr>
              <a:t>nivel</a:t>
            </a:r>
            <a:r>
              <a:rPr lang="en-US" sz="1400" dirty="0">
                <a:solidFill>
                  <a:srgbClr val="0070C0"/>
                </a:solidFill>
              </a:rPr>
              <a:t> de </a:t>
            </a:r>
            <a:r>
              <a:rPr lang="en-US" sz="1400" dirty="0" err="1">
                <a:solidFill>
                  <a:srgbClr val="0070C0"/>
                </a:solidFill>
              </a:rPr>
              <a:t>grado</a:t>
            </a:r>
            <a:r>
              <a:rPr lang="en-US" sz="1400" dirty="0">
                <a:solidFill>
                  <a:srgbClr val="0070C0"/>
                </a:solidFill>
              </a:rPr>
              <a:t>. </a:t>
            </a:r>
            <a:r>
              <a:rPr lang="en-US" sz="1400" dirty="0" err="1">
                <a:solidFill>
                  <a:srgbClr val="0070C0"/>
                </a:solidFill>
              </a:rPr>
              <a:t>Nuestro</a:t>
            </a:r>
            <a:r>
              <a:rPr lang="en-US" sz="1400" dirty="0">
                <a:solidFill>
                  <a:srgbClr val="0070C0"/>
                </a:solidFill>
              </a:rPr>
              <a:t> </a:t>
            </a:r>
            <a:r>
              <a:rPr lang="en-US" sz="1400" dirty="0" err="1">
                <a:solidFill>
                  <a:srgbClr val="0070C0"/>
                </a:solidFill>
              </a:rPr>
              <a:t>distrito</a:t>
            </a:r>
            <a:r>
              <a:rPr lang="en-US" sz="1400" dirty="0">
                <a:solidFill>
                  <a:srgbClr val="0070C0"/>
                </a:solidFill>
              </a:rPr>
              <a:t> </a:t>
            </a:r>
            <a:r>
              <a:rPr lang="en-US" sz="1400" dirty="0" err="1">
                <a:solidFill>
                  <a:srgbClr val="0070C0"/>
                </a:solidFill>
              </a:rPr>
              <a:t>usa</a:t>
            </a:r>
            <a:r>
              <a:rPr lang="en-US" sz="1400" dirty="0">
                <a:solidFill>
                  <a:srgbClr val="0070C0"/>
                </a:solidFill>
              </a:rPr>
              <a:t> </a:t>
            </a:r>
            <a:r>
              <a:rPr lang="en-US" sz="1400" dirty="0" err="1">
                <a:solidFill>
                  <a:srgbClr val="0070C0"/>
                </a:solidFill>
              </a:rPr>
              <a:t>fondos</a:t>
            </a:r>
            <a:r>
              <a:rPr lang="en-US" sz="1400" dirty="0">
                <a:solidFill>
                  <a:srgbClr val="0070C0"/>
                </a:solidFill>
              </a:rPr>
              <a:t> de </a:t>
            </a:r>
            <a:r>
              <a:rPr lang="en-US" sz="1400" dirty="0" err="1">
                <a:solidFill>
                  <a:srgbClr val="0070C0"/>
                </a:solidFill>
              </a:rPr>
              <a:t>Título</a:t>
            </a:r>
            <a:r>
              <a:rPr lang="en-US" sz="1400" dirty="0">
                <a:solidFill>
                  <a:srgbClr val="0070C0"/>
                </a:solidFill>
              </a:rPr>
              <a:t> I para </a:t>
            </a:r>
            <a:r>
              <a:rPr lang="en-US" sz="1400" dirty="0" err="1">
                <a:solidFill>
                  <a:srgbClr val="0070C0"/>
                </a:solidFill>
              </a:rPr>
              <a:t>los</a:t>
            </a:r>
            <a:r>
              <a:rPr lang="en-US" sz="1400" dirty="0">
                <a:solidFill>
                  <a:srgbClr val="0070C0"/>
                </a:solidFill>
              </a:rPr>
              <a:t> </a:t>
            </a:r>
            <a:r>
              <a:rPr lang="en-US" sz="1400" dirty="0" err="1">
                <a:solidFill>
                  <a:srgbClr val="0070C0"/>
                </a:solidFill>
              </a:rPr>
              <a:t>servicios</a:t>
            </a:r>
            <a:r>
              <a:rPr lang="en-US" sz="1400" dirty="0">
                <a:solidFill>
                  <a:srgbClr val="0070C0"/>
                </a:solidFill>
              </a:rPr>
              <a:t> </a:t>
            </a:r>
            <a:r>
              <a:rPr lang="en-US" sz="1400" dirty="0" err="1">
                <a:solidFill>
                  <a:srgbClr val="0070C0"/>
                </a:solidFill>
              </a:rPr>
              <a:t>educativos</a:t>
            </a:r>
            <a:r>
              <a:rPr lang="en-US" sz="1400" dirty="0">
                <a:solidFill>
                  <a:srgbClr val="0070C0"/>
                </a:solidFill>
              </a:rPr>
              <a:t> </a:t>
            </a:r>
            <a:r>
              <a:rPr lang="en-US" sz="1400" dirty="0" err="1">
                <a:solidFill>
                  <a:srgbClr val="0070C0"/>
                </a:solidFill>
              </a:rPr>
              <a:t>adicionales</a:t>
            </a:r>
            <a:r>
              <a:rPr lang="en-US" sz="1400" dirty="0">
                <a:solidFill>
                  <a:srgbClr val="0070C0"/>
                </a:solidFill>
              </a:rPr>
              <a:t> para </a:t>
            </a:r>
            <a:r>
              <a:rPr lang="en-US" sz="1400" dirty="0" err="1">
                <a:solidFill>
                  <a:srgbClr val="0070C0"/>
                </a:solidFill>
              </a:rPr>
              <a:t>los</a:t>
            </a:r>
            <a:r>
              <a:rPr lang="en-US" sz="1400" dirty="0">
                <a:solidFill>
                  <a:srgbClr val="0070C0"/>
                </a:solidFill>
              </a:rPr>
              <a:t> </a:t>
            </a:r>
            <a:r>
              <a:rPr lang="en-US" sz="1400" dirty="0" err="1">
                <a:solidFill>
                  <a:srgbClr val="0070C0"/>
                </a:solidFill>
              </a:rPr>
              <a:t>estudiantes</a:t>
            </a:r>
            <a:r>
              <a:rPr lang="en-US" sz="1400" dirty="0">
                <a:solidFill>
                  <a:srgbClr val="0070C0"/>
                </a:solidFill>
              </a:rPr>
              <a:t> que </a:t>
            </a:r>
            <a:r>
              <a:rPr lang="en-US" sz="1400" dirty="0" err="1">
                <a:solidFill>
                  <a:srgbClr val="0070C0"/>
                </a:solidFill>
              </a:rPr>
              <a:t>más</a:t>
            </a:r>
            <a:r>
              <a:rPr lang="en-US" sz="1400" dirty="0">
                <a:solidFill>
                  <a:srgbClr val="0070C0"/>
                </a:solidFill>
              </a:rPr>
              <a:t> </a:t>
            </a:r>
            <a:r>
              <a:rPr lang="en-US" sz="1400" dirty="0" err="1">
                <a:solidFill>
                  <a:srgbClr val="0070C0"/>
                </a:solidFill>
              </a:rPr>
              <a:t>necesitan</a:t>
            </a:r>
            <a:r>
              <a:rPr lang="en-US" sz="1400" dirty="0">
                <a:solidFill>
                  <a:srgbClr val="0070C0"/>
                </a:solidFill>
              </a:rPr>
              <a:t> </a:t>
            </a:r>
            <a:r>
              <a:rPr lang="en-US" sz="1400" dirty="0" err="1">
                <a:solidFill>
                  <a:srgbClr val="0070C0"/>
                </a:solidFill>
              </a:rPr>
              <a:t>ayuda</a:t>
            </a:r>
            <a:r>
              <a:rPr lang="en-US" sz="1400" dirty="0">
                <a:solidFill>
                  <a:srgbClr val="0070C0"/>
                </a:solidFill>
              </a:rPr>
              <a:t> </a:t>
            </a:r>
            <a:r>
              <a:rPr lang="en-US" sz="1400" dirty="0" err="1">
                <a:solidFill>
                  <a:srgbClr val="0070C0"/>
                </a:solidFill>
              </a:rPr>
              <a:t>educativa</a:t>
            </a:r>
            <a:r>
              <a:rPr lang="en-US" sz="1400" dirty="0">
                <a:solidFill>
                  <a:srgbClr val="0070C0"/>
                </a:solidFill>
              </a:rPr>
              <a:t>. </a:t>
            </a:r>
            <a:r>
              <a:rPr lang="es-ES" sz="1400" dirty="0">
                <a:solidFill>
                  <a:srgbClr val="0070C0"/>
                </a:solidFill>
              </a:rPr>
              <a:t>Los  programas pueden ayudar a los niños en la escuela y ayudar que se </a:t>
            </a:r>
            <a:r>
              <a:rPr lang="es-ES" sz="1400" dirty="0" err="1">
                <a:solidFill>
                  <a:srgbClr val="0070C0"/>
                </a:solidFill>
              </a:rPr>
              <a:t>seinten</a:t>
            </a:r>
            <a:r>
              <a:rPr lang="es-ES" sz="1400" dirty="0">
                <a:solidFill>
                  <a:srgbClr val="0070C0"/>
                </a:solidFill>
              </a:rPr>
              <a:t> mejor con respecto a sí mismos.</a:t>
            </a:r>
            <a:endParaRPr lang="en-US" sz="1400" dirty="0">
              <a:solidFill>
                <a:srgbClr val="0070C0"/>
              </a:solidFill>
            </a:endParaRPr>
          </a:p>
        </p:txBody>
      </p:sp>
      <p:sp>
        <p:nvSpPr>
          <p:cNvPr id="68" name="Text Placeholder 67"/>
          <p:cNvSpPr>
            <a:spLocks noGrp="1"/>
          </p:cNvSpPr>
          <p:nvPr>
            <p:ph type="body" sz="quarter" idx="28"/>
          </p:nvPr>
        </p:nvSpPr>
        <p:spPr>
          <a:xfrm>
            <a:off x="7208755" y="369110"/>
            <a:ext cx="2476251" cy="545290"/>
          </a:xfrm>
        </p:spPr>
        <p:txBody>
          <a:bodyPr/>
          <a:lstStyle/>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solidFill>
                  <a:srgbClr val="0070C0"/>
                </a:solidFill>
              </a:rPr>
              <a:t>¿</a:t>
            </a:r>
            <a:r>
              <a:rPr lang="en-US" sz="1600" dirty="0" err="1">
                <a:solidFill>
                  <a:srgbClr val="0070C0"/>
                </a:solidFill>
              </a:rPr>
              <a:t>Cómo</a:t>
            </a:r>
            <a:r>
              <a:rPr lang="en-US" sz="1600" dirty="0">
                <a:solidFill>
                  <a:srgbClr val="0070C0"/>
                </a:solidFill>
              </a:rPr>
              <a:t> </a:t>
            </a:r>
            <a:r>
              <a:rPr lang="en-US" sz="1600" dirty="0" err="1">
                <a:solidFill>
                  <a:srgbClr val="0070C0"/>
                </a:solidFill>
              </a:rPr>
              <a:t>puedo</a:t>
            </a:r>
            <a:r>
              <a:rPr lang="en-US" sz="1600" dirty="0">
                <a:solidFill>
                  <a:srgbClr val="0070C0"/>
                </a:solidFill>
              </a:rPr>
              <a:t> </a:t>
            </a:r>
            <a:r>
              <a:rPr lang="en-US" sz="1600" dirty="0" err="1">
                <a:solidFill>
                  <a:srgbClr val="0070C0"/>
                </a:solidFill>
              </a:rPr>
              <a:t>participar</a:t>
            </a:r>
            <a:r>
              <a:rPr lang="en-US" sz="1600" dirty="0">
                <a:solidFill>
                  <a:srgbClr val="0070C0"/>
                </a:solidFill>
              </a:rPr>
              <a:t>?</a:t>
            </a:r>
            <a:endParaRPr lang="en-US" dirty="0"/>
          </a:p>
        </p:txBody>
      </p:sp>
      <p:sp>
        <p:nvSpPr>
          <p:cNvPr id="92" name="Text Placeholder 91"/>
          <p:cNvSpPr>
            <a:spLocks noGrp="1"/>
          </p:cNvSpPr>
          <p:nvPr>
            <p:ph type="body" sz="quarter" idx="33"/>
          </p:nvPr>
        </p:nvSpPr>
        <p:spPr>
          <a:xfrm>
            <a:off x="7235571" y="914400"/>
            <a:ext cx="2359152" cy="1560646"/>
          </a:xfrm>
        </p:spPr>
        <p:txBody>
          <a:bodyPr/>
          <a:lstStyle/>
          <a:p>
            <a:pPr marL="0" indent="0">
              <a:buNone/>
            </a:pPr>
            <a:r>
              <a:rPr lang="es-ES" sz="1200" dirty="0"/>
              <a:t>Mantener en contacto con el maestro de su hijo a través de teléfono, conversaciones, o correo electrónico.</a:t>
            </a:r>
          </a:p>
          <a:p>
            <a:pPr marL="0" indent="0">
              <a:buNone/>
            </a:pPr>
            <a:r>
              <a:rPr lang="es-ES" sz="1200" dirty="0"/>
              <a:t>Participar en eventos escolares que estén diseñados  para  la asistencia de las familias (por ejemplo, jornadas de puertas abiertas, conciertos, festivales de otoño, etc.)</a:t>
            </a:r>
          </a:p>
          <a:p>
            <a:pPr marL="0" indent="0">
              <a:buNone/>
            </a:pPr>
            <a:r>
              <a:rPr lang="es-ES" sz="1200" dirty="0"/>
              <a:t>Servir como un modelo, que muestra a su hijo que usted apoya a su progreso en la escuela.</a:t>
            </a:r>
          </a:p>
          <a:p>
            <a:pPr marL="0" indent="0">
              <a:buNone/>
            </a:pPr>
            <a:r>
              <a:rPr lang="es-ES" sz="1200" dirty="0"/>
              <a:t>Mantener el maestro de su niño informado sobre los acontecimientos en la vida de su hijo que pueden afectar a su  rendimiento en la escuela.</a:t>
            </a:r>
          </a:p>
          <a:p>
            <a:pPr marL="0" indent="0">
              <a:buNone/>
            </a:pPr>
            <a:r>
              <a:rPr lang="es-ES" sz="1200" dirty="0"/>
              <a:t>Apoyar las actividades extracurriculares de su hijo.</a:t>
            </a:r>
          </a:p>
          <a:p>
            <a:pPr marL="0" indent="0">
              <a:buNone/>
            </a:pPr>
            <a:r>
              <a:rPr lang="es-ES" sz="1200" dirty="0"/>
              <a:t>Discutir ideas para participación de los padres con la organización de PTSO de la escuela.</a:t>
            </a:r>
          </a:p>
          <a:p>
            <a:pPr marL="0" indent="0">
              <a:buNone/>
            </a:pPr>
            <a:r>
              <a:rPr lang="es-ES" sz="1200" dirty="0"/>
              <a:t>Participar en el PTSO de la escuela y tener una voz.</a:t>
            </a:r>
            <a:endParaRPr lang="en-US" sz="1200" dirty="0"/>
          </a:p>
        </p:txBody>
      </p:sp>
      <p:sp>
        <p:nvSpPr>
          <p:cNvPr id="2" name="TextBox 1"/>
          <p:cNvSpPr txBox="1"/>
          <p:nvPr/>
        </p:nvSpPr>
        <p:spPr>
          <a:xfrm>
            <a:off x="3935652" y="914400"/>
            <a:ext cx="2364564" cy="3508653"/>
          </a:xfrm>
          <a:prstGeom prst="rect">
            <a:avLst/>
          </a:prstGeom>
          <a:noFill/>
        </p:spPr>
        <p:txBody>
          <a:bodyPr wrap="square" rtlCol="0">
            <a:spAutoFit/>
          </a:bodyPr>
          <a:lstStyle/>
          <a:p>
            <a:r>
              <a:rPr lang="en-US" dirty="0" err="1">
                <a:solidFill>
                  <a:srgbClr val="0070C0"/>
                </a:solidFill>
              </a:rPr>
              <a:t>Título</a:t>
            </a:r>
            <a:r>
              <a:rPr lang="en-US" dirty="0">
                <a:solidFill>
                  <a:srgbClr val="0070C0"/>
                </a:solidFill>
              </a:rPr>
              <a:t> I </a:t>
            </a:r>
            <a:r>
              <a:rPr lang="en-US" dirty="0" err="1">
                <a:solidFill>
                  <a:srgbClr val="0070C0"/>
                </a:solidFill>
              </a:rPr>
              <a:t>apoya</a:t>
            </a:r>
            <a:r>
              <a:rPr lang="en-US" dirty="0"/>
              <a:t>…</a:t>
            </a:r>
          </a:p>
          <a:p>
            <a:endParaRPr lang="en-US" sz="1200" dirty="0"/>
          </a:p>
          <a:p>
            <a:pPr marL="171450" indent="-171450">
              <a:lnSpc>
                <a:spcPct val="150000"/>
              </a:lnSpc>
              <a:buFont typeface="Arial" charset="0"/>
              <a:buChar char="•"/>
            </a:pPr>
            <a:r>
              <a:rPr lang="en-US" sz="1200" b="1" dirty="0" err="1"/>
              <a:t>Reducción</a:t>
            </a:r>
            <a:r>
              <a:rPr lang="en-US" sz="1200" b="1" dirty="0"/>
              <a:t> </a:t>
            </a:r>
            <a:r>
              <a:rPr lang="en-US" sz="1200" b="1" dirty="0" err="1"/>
              <a:t>en</a:t>
            </a:r>
            <a:r>
              <a:rPr lang="en-US" sz="1200" b="1" dirty="0"/>
              <a:t> el </a:t>
            </a:r>
            <a:r>
              <a:rPr lang="en-US" sz="1200" b="1" dirty="0" err="1"/>
              <a:t>tamaño</a:t>
            </a:r>
            <a:r>
              <a:rPr lang="en-US" sz="1200" b="1" dirty="0"/>
              <a:t> de </a:t>
            </a:r>
            <a:r>
              <a:rPr lang="en-US" sz="1200" b="1" dirty="0" err="1"/>
              <a:t>clase</a:t>
            </a:r>
            <a:endParaRPr lang="en-US" sz="1200" b="1" dirty="0"/>
          </a:p>
          <a:p>
            <a:pPr marL="171450" indent="-171450">
              <a:lnSpc>
                <a:spcPct val="150000"/>
              </a:lnSpc>
              <a:buFont typeface="Arial" charset="0"/>
              <a:buChar char="•"/>
            </a:pPr>
            <a:r>
              <a:rPr lang="en-US" sz="1200" b="1" dirty="0"/>
              <a:t>Los </a:t>
            </a:r>
            <a:r>
              <a:rPr lang="en-US" sz="1200" b="1" dirty="0" err="1"/>
              <a:t>tutores</a:t>
            </a:r>
            <a:r>
              <a:rPr lang="en-US" sz="1200" b="1" dirty="0"/>
              <a:t> de </a:t>
            </a:r>
            <a:r>
              <a:rPr lang="en-US" sz="1200" b="1" dirty="0" err="1"/>
              <a:t>Título</a:t>
            </a:r>
            <a:r>
              <a:rPr lang="en-US" sz="1200" b="1" dirty="0"/>
              <a:t> I</a:t>
            </a:r>
          </a:p>
          <a:p>
            <a:pPr marL="171450" indent="-171450">
              <a:lnSpc>
                <a:spcPct val="150000"/>
              </a:lnSpc>
              <a:buFont typeface="Arial" charset="0"/>
              <a:buChar char="•"/>
            </a:pPr>
            <a:r>
              <a:rPr lang="en-US" sz="1200" b="1" dirty="0" err="1"/>
              <a:t>Recursos</a:t>
            </a:r>
            <a:r>
              <a:rPr lang="en-US" sz="1200" b="1" dirty="0"/>
              <a:t> de </a:t>
            </a:r>
            <a:r>
              <a:rPr lang="en-US" sz="1200" b="1" dirty="0" err="1"/>
              <a:t>instrucción</a:t>
            </a:r>
            <a:endParaRPr lang="en-US" sz="1200" b="1" dirty="0"/>
          </a:p>
          <a:p>
            <a:pPr marL="171450" indent="-171450">
              <a:lnSpc>
                <a:spcPct val="150000"/>
              </a:lnSpc>
              <a:buFont typeface="Arial" charset="0"/>
              <a:buChar char="•"/>
            </a:pPr>
            <a:r>
              <a:rPr lang="en-US" sz="1200" b="1" dirty="0" err="1"/>
              <a:t>Tecnología</a:t>
            </a:r>
            <a:r>
              <a:rPr lang="en-US" sz="1200" b="1" dirty="0"/>
              <a:t> escolar</a:t>
            </a:r>
          </a:p>
          <a:p>
            <a:pPr marL="171450" indent="-171450">
              <a:lnSpc>
                <a:spcPct val="150000"/>
              </a:lnSpc>
              <a:buFont typeface="Arial" charset="0"/>
              <a:buChar char="•"/>
            </a:pPr>
            <a:r>
              <a:rPr lang="en-US" sz="1200" b="1" dirty="0"/>
              <a:t> </a:t>
            </a:r>
            <a:r>
              <a:rPr lang="en-US" sz="1200" b="1" dirty="0" err="1"/>
              <a:t>Desarrollo</a:t>
            </a:r>
            <a:r>
              <a:rPr lang="en-US" sz="1200" b="1" dirty="0"/>
              <a:t> </a:t>
            </a:r>
            <a:r>
              <a:rPr lang="en-US" sz="1200" b="1" dirty="0" err="1"/>
              <a:t>profesional</a:t>
            </a:r>
            <a:r>
              <a:rPr lang="en-US" sz="1200" b="1" dirty="0"/>
              <a:t> para maestros</a:t>
            </a:r>
          </a:p>
          <a:p>
            <a:pPr marL="171450" indent="-171450">
              <a:lnSpc>
                <a:spcPct val="150000"/>
              </a:lnSpc>
              <a:buFont typeface="Arial" charset="0"/>
              <a:buChar char="•"/>
            </a:pPr>
            <a:r>
              <a:rPr lang="en-US" sz="1200" b="1" dirty="0"/>
              <a:t> </a:t>
            </a:r>
            <a:r>
              <a:rPr lang="en-US" sz="1200" b="1" dirty="0" err="1"/>
              <a:t>Actividades</a:t>
            </a:r>
            <a:r>
              <a:rPr lang="en-US" sz="1200" b="1" dirty="0"/>
              <a:t> de </a:t>
            </a:r>
            <a:r>
              <a:rPr lang="en-US" sz="1200" b="1" dirty="0" err="1"/>
              <a:t>participación</a:t>
            </a:r>
            <a:r>
              <a:rPr lang="en-US" sz="1200" b="1" dirty="0"/>
              <a:t> de </a:t>
            </a:r>
            <a:r>
              <a:rPr lang="en-US" sz="1200" b="1" dirty="0" err="1"/>
              <a:t>los</a:t>
            </a:r>
            <a:r>
              <a:rPr lang="en-US" sz="1200" b="1" dirty="0"/>
              <a:t> padres</a:t>
            </a:r>
          </a:p>
          <a:p>
            <a:pPr marL="171450" indent="-171450">
              <a:lnSpc>
                <a:spcPct val="150000"/>
              </a:lnSpc>
              <a:buFont typeface="Arial" charset="0"/>
              <a:buChar char="•"/>
            </a:pPr>
            <a:endParaRPr lang="en-US" sz="1200" b="1" dirty="0"/>
          </a:p>
          <a:p>
            <a:endParaRPr lang="en-US" sz="1200" b="1" dirty="0"/>
          </a:p>
        </p:txBody>
      </p:sp>
      <p:sp>
        <p:nvSpPr>
          <p:cNvPr id="10" name="Rectangle 9"/>
          <p:cNvSpPr/>
          <p:nvPr/>
        </p:nvSpPr>
        <p:spPr>
          <a:xfrm>
            <a:off x="3935652" y="5021764"/>
            <a:ext cx="2364564" cy="1754326"/>
          </a:xfrm>
          <a:prstGeom prst="rect">
            <a:avLst/>
          </a:prstGeom>
        </p:spPr>
        <p:txBody>
          <a:bodyPr wrap="square">
            <a:spAutoFit/>
          </a:bodyPr>
          <a:lstStyle/>
          <a:p>
            <a:r>
              <a:rPr lang="en-US" dirty="0" err="1">
                <a:solidFill>
                  <a:srgbClr val="0070C0"/>
                </a:solidFill>
              </a:rPr>
              <a:t>Título</a:t>
            </a:r>
            <a:r>
              <a:rPr lang="en-US" dirty="0">
                <a:solidFill>
                  <a:srgbClr val="0070C0"/>
                </a:solidFill>
              </a:rPr>
              <a:t> I </a:t>
            </a:r>
            <a:r>
              <a:rPr lang="en-US" dirty="0" err="1">
                <a:solidFill>
                  <a:srgbClr val="0070C0"/>
                </a:solidFill>
              </a:rPr>
              <a:t>es</a:t>
            </a:r>
            <a:r>
              <a:rPr lang="en-US" dirty="0">
                <a:solidFill>
                  <a:srgbClr val="0070C0"/>
                </a:solidFill>
              </a:rPr>
              <a:t> un </a:t>
            </a:r>
            <a:r>
              <a:rPr lang="en-US" dirty="0" err="1">
                <a:solidFill>
                  <a:srgbClr val="0070C0"/>
                </a:solidFill>
              </a:rPr>
              <a:t>programa</a:t>
            </a:r>
            <a:r>
              <a:rPr lang="en-US" dirty="0">
                <a:solidFill>
                  <a:srgbClr val="0070C0"/>
                </a:solidFill>
              </a:rPr>
              <a:t> </a:t>
            </a:r>
            <a:r>
              <a:rPr lang="en-US" dirty="0" err="1">
                <a:solidFill>
                  <a:srgbClr val="0070C0"/>
                </a:solidFill>
              </a:rPr>
              <a:t>financiado</a:t>
            </a:r>
            <a:r>
              <a:rPr lang="en-US" dirty="0">
                <a:solidFill>
                  <a:srgbClr val="0070C0"/>
                </a:solidFill>
              </a:rPr>
              <a:t> </a:t>
            </a:r>
            <a:r>
              <a:rPr lang="en-US" dirty="0" err="1">
                <a:solidFill>
                  <a:srgbClr val="0070C0"/>
                </a:solidFill>
              </a:rPr>
              <a:t>por</a:t>
            </a:r>
            <a:r>
              <a:rPr lang="en-US" dirty="0">
                <a:solidFill>
                  <a:srgbClr val="0070C0"/>
                </a:solidFill>
              </a:rPr>
              <a:t> el </a:t>
            </a:r>
            <a:r>
              <a:rPr lang="en-US" dirty="0" err="1">
                <a:solidFill>
                  <a:srgbClr val="0070C0"/>
                </a:solidFill>
              </a:rPr>
              <a:t>gobierno</a:t>
            </a:r>
            <a:r>
              <a:rPr lang="en-US" dirty="0">
                <a:solidFill>
                  <a:srgbClr val="0070C0"/>
                </a:solidFill>
              </a:rPr>
              <a:t> federal </a:t>
            </a:r>
            <a:r>
              <a:rPr lang="en-US" dirty="0" err="1">
                <a:solidFill>
                  <a:srgbClr val="0070C0"/>
                </a:solidFill>
              </a:rPr>
              <a:t>bajo</a:t>
            </a:r>
            <a:r>
              <a:rPr lang="en-US" dirty="0">
                <a:solidFill>
                  <a:srgbClr val="0070C0"/>
                </a:solidFill>
              </a:rPr>
              <a:t> la Ley de </a:t>
            </a:r>
            <a:r>
              <a:rPr lang="en-US" dirty="0" err="1">
                <a:solidFill>
                  <a:srgbClr val="0070C0"/>
                </a:solidFill>
              </a:rPr>
              <a:t>Educación</a:t>
            </a:r>
            <a:r>
              <a:rPr lang="en-US" dirty="0">
                <a:solidFill>
                  <a:srgbClr val="0070C0"/>
                </a:solidFill>
              </a:rPr>
              <a:t> </a:t>
            </a:r>
            <a:r>
              <a:rPr lang="en-US" dirty="0" err="1">
                <a:solidFill>
                  <a:srgbClr val="0070C0"/>
                </a:solidFill>
              </a:rPr>
              <a:t>Primaria</a:t>
            </a:r>
            <a:r>
              <a:rPr lang="en-US" dirty="0">
                <a:solidFill>
                  <a:srgbClr val="0070C0"/>
                </a:solidFill>
              </a:rPr>
              <a:t> y </a:t>
            </a:r>
            <a:r>
              <a:rPr lang="en-US" dirty="0" err="1">
                <a:solidFill>
                  <a:srgbClr val="0070C0"/>
                </a:solidFill>
              </a:rPr>
              <a:t>Secundaria</a:t>
            </a:r>
            <a:r>
              <a:rPr lang="en-US" dirty="0">
                <a:solidFill>
                  <a:srgbClr val="0070C0"/>
                </a:solidFill>
              </a:rPr>
              <a:t>.</a:t>
            </a:r>
            <a:endParaRPr lang="en-US" dirty="0"/>
          </a:p>
        </p:txBody>
      </p:sp>
      <p:sp>
        <p:nvSpPr>
          <p:cNvPr id="12" name="TextBox 11"/>
          <p:cNvSpPr txBox="1"/>
          <p:nvPr/>
        </p:nvSpPr>
        <p:spPr>
          <a:xfrm>
            <a:off x="7030998" y="6013912"/>
            <a:ext cx="2621902" cy="861774"/>
          </a:xfrm>
          <a:prstGeom prst="rect">
            <a:avLst/>
          </a:prstGeom>
          <a:noFill/>
        </p:spPr>
        <p:txBody>
          <a:bodyPr wrap="square" rtlCol="0">
            <a:spAutoFit/>
          </a:bodyPr>
          <a:lstStyle/>
          <a:p>
            <a:r>
              <a:rPr lang="en-US" sz="1000" dirty="0" err="1"/>
              <a:t>Páginas</a:t>
            </a:r>
            <a:r>
              <a:rPr lang="en-US" sz="1000" dirty="0"/>
              <a:t> de </a:t>
            </a:r>
            <a:r>
              <a:rPr lang="en-US" sz="1000" dirty="0" err="1"/>
              <a:t>participación</a:t>
            </a:r>
            <a:r>
              <a:rPr lang="en-US" sz="1000" dirty="0"/>
              <a:t> de padres y la </a:t>
            </a:r>
            <a:r>
              <a:rPr lang="en-US" sz="1000" dirty="0" err="1"/>
              <a:t>Política</a:t>
            </a:r>
            <a:r>
              <a:rPr lang="en-US" sz="1000" dirty="0"/>
              <a:t> de la Junta Escolar se </a:t>
            </a:r>
            <a:r>
              <a:rPr lang="en-US" sz="1000" dirty="0" err="1"/>
              <a:t>pueden</a:t>
            </a:r>
            <a:r>
              <a:rPr lang="en-US" sz="1000" dirty="0"/>
              <a:t> </a:t>
            </a:r>
            <a:r>
              <a:rPr lang="en-US" sz="1000" dirty="0" err="1"/>
              <a:t>encontrar</a:t>
            </a:r>
            <a:r>
              <a:rPr lang="en-US" sz="1000" dirty="0"/>
              <a:t> </a:t>
            </a:r>
            <a:r>
              <a:rPr lang="en-US" sz="1000" dirty="0" err="1"/>
              <a:t>en</a:t>
            </a:r>
            <a:r>
              <a:rPr lang="en-US" sz="1000" dirty="0"/>
              <a:t> www.asheschools.org. </a:t>
            </a:r>
            <a:r>
              <a:rPr lang="en-US" sz="1000" dirty="0" err="1"/>
              <a:t>Va</a:t>
            </a:r>
            <a:r>
              <a:rPr lang="es-ES" sz="1000" dirty="0"/>
              <a:t>ya a la página de padres y luego a la página de Título I.</a:t>
            </a:r>
            <a:endParaRPr lang="en-US" sz="1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86" y="6118676"/>
            <a:ext cx="3275045" cy="723047"/>
          </a:xfrm>
          <a:prstGeom prst="rect">
            <a:avLst/>
          </a:prstGeom>
        </p:spPr>
      </p:pic>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tvlsblugrntri.potx" id="{B3B90A87-C2CE-4317-B58C-A5B8EAF0783C}" vid="{58BAA871-7C67-4EAA-9A80-E1EE626FF2D1}"/>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8A3EB0E-C7E2-44E2-9B5A-9DE34434D9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Tri-fold travel brochure (blue, green design)</Template>
  <TotalTime>0</TotalTime>
  <Words>536</Words>
  <Application>Microsoft Office PowerPoint</Application>
  <PresentationFormat>Custom</PresentationFormat>
  <Paragraphs>81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Constantia</vt:lpstr>
      <vt:lpstr>Travel Brochure 11 x 8.5</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2015-07-21T14:02:19Z</dcterms:created>
  <dcterms:modified xsi:type="dcterms:W3CDTF">2019-07-05T12:12:25Z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TC034881799991</vt:lpwstr>
  </property>
</Properties>
</file>