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56" r:id="rId3"/>
    <p:sldId id="257" r:id="rId4"/>
  </p:sldIdLst>
  <p:sldSz cx="100584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01" d="100"/>
          <a:sy n="101" d="100"/>
        </p:scale>
        <p:origin x="1494" y="120"/>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4221" tIns="47111" rIns="94221" bIns="47111" rtlCol="0"/>
          <a:lstStyle>
            <a:lvl1pPr algn="r">
              <a:defRPr sz="1200"/>
            </a:lvl1pPr>
          </a:lstStyle>
          <a:p>
            <a:fld id="{38D6FE3C-34D8-4B4B-9273-D907B0A3B964}" type="datetimeFigureOut">
              <a:rPr lang="en-US"/>
              <a:t>7/5/2019</a:t>
            </a:fld>
            <a:endParaRPr dirty="0"/>
          </a:p>
        </p:txBody>
      </p:sp>
      <p:sp>
        <p:nvSpPr>
          <p:cNvPr id="4" name="Footer Placeholder 3"/>
          <p:cNvSpPr>
            <a:spLocks noGrp="1"/>
          </p:cNvSpPr>
          <p:nvPr>
            <p:ph type="ftr" sz="quarter" idx="2"/>
          </p:nvPr>
        </p:nvSpPr>
        <p:spPr>
          <a:xfrm>
            <a:off x="0" y="8917423"/>
            <a:ext cx="3077739" cy="471053"/>
          </a:xfrm>
          <a:prstGeom prst="rect">
            <a:avLst/>
          </a:prstGeom>
        </p:spPr>
        <p:txBody>
          <a:bodyPr vert="horz" lIns="94221" tIns="47111" rIns="94221" bIns="47111" rtlCol="0" anchor="b"/>
          <a:lstStyle>
            <a:lvl1pPr algn="l">
              <a:defRPr sz="1200"/>
            </a:lvl1pPr>
          </a:lstStyle>
          <a:p>
            <a:endParaRPr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221" tIns="47111" rIns="94221" bIns="47111"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dirty="0"/>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1D0FF5F4-5691-49AF-9E16-FB22826F7264}" type="datetimeFigureOut">
              <a:rPr lang="en-US"/>
              <a:t>7/5/2019</a:t>
            </a:fld>
            <a:endParaRPr dirty="0"/>
          </a:p>
        </p:txBody>
      </p:sp>
      <p:sp>
        <p:nvSpPr>
          <p:cNvPr id="4" name="Slide Image Placeholder 3"/>
          <p:cNvSpPr>
            <a:spLocks noGrp="1" noRot="1" noChangeAspect="1"/>
          </p:cNvSpPr>
          <p:nvPr>
            <p:ph type="sldImg" idx="2"/>
          </p:nvPr>
        </p:nvSpPr>
        <p:spPr>
          <a:xfrm>
            <a:off x="1500188" y="1173163"/>
            <a:ext cx="4102100" cy="3168650"/>
          </a:xfrm>
          <a:prstGeom prst="rect">
            <a:avLst/>
          </a:prstGeom>
          <a:noFill/>
          <a:ln w="12700">
            <a:solidFill>
              <a:prstClr val="black"/>
            </a:solidFill>
          </a:ln>
        </p:spPr>
        <p:txBody>
          <a:bodyPr vert="horz" lIns="94221" tIns="47111" rIns="94221" bIns="47111" rtlCol="0" anchor="ctr"/>
          <a:lstStyle/>
          <a:p>
            <a:endParaRPr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35915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35915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0"/>
          <p:cNvSpPr/>
          <p:nvPr userDrawn="1"/>
        </p:nvSpPr>
        <p:spPr>
          <a:xfrm>
            <a:off x="457200" y="4736592"/>
            <a:ext cx="2359152" cy="20756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dirty="0"/>
          </a:p>
        </p:txBody>
      </p:sp>
      <p:sp>
        <p:nvSpPr>
          <p:cNvPr id="12" name="Picture Placeholder 11"/>
          <p:cNvSpPr>
            <a:spLocks noGrp="1"/>
          </p:cNvSpPr>
          <p:nvPr>
            <p:ph type="pic" sz="quarter" idx="10"/>
          </p:nvPr>
        </p:nvSpPr>
        <p:spPr>
          <a:xfrm>
            <a:off x="457200" y="685800"/>
            <a:ext cx="2359152" cy="4005072"/>
          </a:xfrm>
        </p:spPr>
        <p:txBody>
          <a:bodyPr tIns="1097280">
            <a:normAutofit/>
          </a:bodyPr>
          <a:lstStyle>
            <a:lvl1pPr marL="0" indent="0" algn="ctr">
              <a:buNone/>
              <a:defRPr sz="2000"/>
            </a:lvl1pPr>
          </a:lstStyle>
          <a:p>
            <a:r>
              <a:rPr lang="en-US" dirty="0"/>
              <a:t>Click icon to add picture</a:t>
            </a:r>
            <a:endParaRPr dirty="0"/>
          </a:p>
        </p:txBody>
      </p:sp>
      <p:sp>
        <p:nvSpPr>
          <p:cNvPr id="13" name="Rectangle 12"/>
          <p:cNvSpPr/>
          <p:nvPr userDrawn="1"/>
        </p:nvSpPr>
        <p:spPr>
          <a:xfrm>
            <a:off x="375818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bwMode="auto">
          <a:xfrm>
            <a:off x="3758184"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5" name="Picture Placeholder 11"/>
          <p:cNvSpPr>
            <a:spLocks noGrp="1"/>
          </p:cNvSpPr>
          <p:nvPr>
            <p:ph type="pic" sz="quarter" idx="11"/>
          </p:nvPr>
        </p:nvSpPr>
        <p:spPr>
          <a:xfrm>
            <a:off x="3758184" y="685800"/>
            <a:ext cx="2450592" cy="4005072"/>
          </a:xfrm>
        </p:spPr>
        <p:txBody>
          <a:bodyPr tIns="1097280">
            <a:normAutofit/>
          </a:bodyPr>
          <a:lstStyle>
            <a:lvl1pPr marL="0" indent="0" algn="ctr">
              <a:buNone/>
              <a:defRPr sz="2000"/>
            </a:lvl1pPr>
          </a:lstStyle>
          <a:p>
            <a:r>
              <a:rPr lang="en-US" dirty="0"/>
              <a:t>Click icon to add picture</a:t>
            </a:r>
            <a:endParaRPr dirty="0"/>
          </a:p>
        </p:txBody>
      </p:sp>
      <p:sp>
        <p:nvSpPr>
          <p:cNvPr id="16" name="Rectangle 15"/>
          <p:cNvSpPr/>
          <p:nvPr userDrawn="1"/>
        </p:nvSpPr>
        <p:spPr>
          <a:xfrm>
            <a:off x="7141464"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141465"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8" name="Picture Placeholder 11"/>
          <p:cNvSpPr>
            <a:spLocks noGrp="1"/>
          </p:cNvSpPr>
          <p:nvPr>
            <p:ph type="pic" sz="quarter" idx="12"/>
          </p:nvPr>
        </p:nvSpPr>
        <p:spPr>
          <a:xfrm>
            <a:off x="7141465" y="2084832"/>
            <a:ext cx="2450592" cy="4727448"/>
          </a:xfrm>
        </p:spPr>
        <p:txBody>
          <a:bodyPr tIns="1097280">
            <a:normAutofit/>
          </a:bodyPr>
          <a:lstStyle>
            <a:lvl1pPr marL="0" indent="0" algn="ctr">
              <a:buNone/>
              <a:defRPr sz="2000"/>
            </a:lvl1pPr>
          </a:lstStyle>
          <a:p>
            <a:r>
              <a:rPr lang="en-US" dirty="0"/>
              <a:t>Click icon to add picture</a:t>
            </a:r>
            <a:endParaRPr dirty="0"/>
          </a:p>
        </p:txBody>
      </p:sp>
      <p:sp>
        <p:nvSpPr>
          <p:cNvPr id="20" name="Rectangle 19"/>
          <p:cNvSpPr/>
          <p:nvPr userDrawn="1"/>
        </p:nvSpPr>
        <p:spPr>
          <a:xfrm>
            <a:off x="7141464" y="1901952"/>
            <a:ext cx="2450592" cy="146304"/>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2" name="Text Placeholder 21"/>
          <p:cNvSpPr>
            <a:spLocks noGrp="1"/>
          </p:cNvSpPr>
          <p:nvPr>
            <p:ph type="body" sz="quarter" idx="13" hasCustomPrompt="1"/>
          </p:nvPr>
        </p:nvSpPr>
        <p:spPr>
          <a:xfrm>
            <a:off x="7142163" y="639763"/>
            <a:ext cx="2449512" cy="1262062"/>
          </a:xfrm>
        </p:spPr>
        <p:txBody>
          <a:bodyPr anchor="ctr">
            <a:noAutofit/>
          </a:bodyPr>
          <a:lstStyle>
            <a:lvl1pPr marL="0" indent="0" algn="ctr">
              <a:lnSpc>
                <a:spcPct val="85000"/>
              </a:lnSpc>
              <a:spcBef>
                <a:spcPts val="0"/>
              </a:spcBef>
              <a:buNone/>
              <a:defRPr sz="3600">
                <a:solidFill>
                  <a:schemeClr val="tx2"/>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a:t>
            </a:r>
            <a:br>
              <a:rPr/>
            </a:br>
            <a:r>
              <a:t>name</a:t>
            </a:r>
          </a:p>
        </p:txBody>
      </p:sp>
      <p:sp>
        <p:nvSpPr>
          <p:cNvPr id="23" name="Text Placeholder 21"/>
          <p:cNvSpPr>
            <a:spLocks noGrp="1"/>
          </p:cNvSpPr>
          <p:nvPr>
            <p:ph type="body" sz="quarter" idx="14" hasCustomPrompt="1"/>
          </p:nvPr>
        </p:nvSpPr>
        <p:spPr>
          <a:xfrm>
            <a:off x="3758184" y="5148648"/>
            <a:ext cx="2449512" cy="266486"/>
          </a:xfrm>
        </p:spPr>
        <p:txBody>
          <a:bodyPr anchor="t">
            <a:noAutofit/>
          </a:bodyPr>
          <a:lstStyle>
            <a:lvl1pPr marL="0" indent="0" algn="ctr">
              <a:lnSpc>
                <a:spcPct val="85000"/>
              </a:lnSpc>
              <a:spcBef>
                <a:spcPts val="0"/>
              </a:spcBef>
              <a:buNone/>
              <a:defRPr sz="16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name</a:t>
            </a:r>
          </a:p>
        </p:txBody>
      </p:sp>
      <p:sp>
        <p:nvSpPr>
          <p:cNvPr id="24" name="Text Placeholder 21"/>
          <p:cNvSpPr>
            <a:spLocks noGrp="1"/>
          </p:cNvSpPr>
          <p:nvPr>
            <p:ph type="body" sz="quarter" idx="15" hasCustomPrompt="1"/>
          </p:nvPr>
        </p:nvSpPr>
        <p:spPr>
          <a:xfrm>
            <a:off x="3758184" y="5465711"/>
            <a:ext cx="2449512" cy="427881"/>
          </a:xfrm>
        </p:spPr>
        <p:txBody>
          <a:bodyPr anchor="t">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business address</a:t>
            </a:r>
          </a:p>
        </p:txBody>
      </p:sp>
      <p:sp>
        <p:nvSpPr>
          <p:cNvPr id="25" name="Text Placeholder 21"/>
          <p:cNvSpPr>
            <a:spLocks noGrp="1"/>
          </p:cNvSpPr>
          <p:nvPr>
            <p:ph type="body" sz="quarter" idx="16" hasCustomPrompt="1"/>
          </p:nvPr>
        </p:nvSpPr>
        <p:spPr>
          <a:xfrm>
            <a:off x="3758184" y="5910688"/>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phone</a:t>
            </a:r>
          </a:p>
        </p:txBody>
      </p:sp>
      <p:sp>
        <p:nvSpPr>
          <p:cNvPr id="26" name="Text Placeholder 21"/>
          <p:cNvSpPr>
            <a:spLocks noGrp="1"/>
          </p:cNvSpPr>
          <p:nvPr>
            <p:ph type="body" sz="quarter" idx="17" hasCustomPrompt="1"/>
          </p:nvPr>
        </p:nvSpPr>
        <p:spPr>
          <a:xfrm>
            <a:off x="3758184" y="6155974"/>
            <a:ext cx="2449512" cy="185965"/>
          </a:xfrm>
        </p:spPr>
        <p:txBody>
          <a:bodyPr anchor="ctr">
            <a:noAutofit/>
          </a:bodyPr>
          <a:lstStyle>
            <a:lvl1pPr marL="0" indent="0" algn="ctr">
              <a:lnSpc>
                <a:spcPct val="100000"/>
              </a:lnSpc>
              <a:spcBef>
                <a:spcPts val="0"/>
              </a:spcBef>
              <a:buNone/>
              <a:defRPr sz="1100">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email</a:t>
            </a:r>
          </a:p>
        </p:txBody>
      </p:sp>
      <p:sp>
        <p:nvSpPr>
          <p:cNvPr id="27" name="Text Placeholder 21"/>
          <p:cNvSpPr>
            <a:spLocks noGrp="1"/>
          </p:cNvSpPr>
          <p:nvPr>
            <p:ph type="body" sz="quarter" idx="18" hasCustomPrompt="1"/>
          </p:nvPr>
        </p:nvSpPr>
        <p:spPr>
          <a:xfrm>
            <a:off x="3758184" y="6854395"/>
            <a:ext cx="2449512" cy="448347"/>
          </a:xfrm>
        </p:spPr>
        <p:txBody>
          <a:bodyPr anchor="ctr">
            <a:noAutofit/>
          </a:bodyPr>
          <a:lstStyle>
            <a:lvl1pPr marL="0" indent="0" algn="ctr">
              <a:lnSpc>
                <a:spcPct val="10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website URL</a:t>
            </a:r>
          </a:p>
        </p:txBody>
      </p:sp>
      <p:sp>
        <p:nvSpPr>
          <p:cNvPr id="28" name="Text Placeholder 21"/>
          <p:cNvSpPr>
            <a:spLocks noGrp="1"/>
          </p:cNvSpPr>
          <p:nvPr>
            <p:ph type="body" sz="quarter" idx="19" hasCustomPrompt="1"/>
          </p:nvPr>
        </p:nvSpPr>
        <p:spPr>
          <a:xfrm>
            <a:off x="457200" y="4736592"/>
            <a:ext cx="2359152" cy="2075688"/>
          </a:xfrm>
        </p:spPr>
        <p:txBody>
          <a:bodyPr lIns="182880" rIns="182880" anchor="ctr">
            <a:noAutofit/>
          </a:bodyPr>
          <a:lstStyle>
            <a:lvl1pPr marL="0" indent="0" algn="l">
              <a:lnSpc>
                <a:spcPct val="130000"/>
              </a:lnSpc>
              <a:spcBef>
                <a:spcPts val="0"/>
              </a:spcBef>
              <a:buNone/>
              <a:defRPr sz="1100">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Tree>
    <p:extLst>
      <p:ext uri="{BB962C8B-B14F-4D97-AF65-F5344CB8AC3E}">
        <p14:creationId xmlns:p14="http://schemas.microsoft.com/office/powerpoint/2010/main" val="586319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8" name="Straight Connector 7"/>
          <p:cNvCxnSpPr/>
          <p:nvPr userDrawn="1"/>
        </p:nvCxnSpPr>
        <p:spPr>
          <a:xfrm>
            <a:off x="676656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2" name="Rectangle 31"/>
          <p:cNvSpPr/>
          <p:nvPr userDrawn="1"/>
        </p:nvSpPr>
        <p:spPr>
          <a:xfrm>
            <a:off x="3849624" y="685800"/>
            <a:ext cx="2450592" cy="395039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cxnSp>
        <p:nvCxnSpPr>
          <p:cNvPr id="29" name="Straight Connector 2"/>
          <p:cNvCxnSpPr/>
          <p:nvPr userDrawn="1"/>
        </p:nvCxnSpPr>
        <p:spPr>
          <a:xfrm>
            <a:off x="338328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4" name="Rectangle 3"/>
          <p:cNvSpPr/>
          <p:nvPr userDrawn="1"/>
        </p:nvSpPr>
        <p:spPr>
          <a:xfrm>
            <a:off x="457200" y="457200"/>
            <a:ext cx="245059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0" name="Rectangle 9"/>
          <p:cNvSpPr/>
          <p:nvPr userDrawn="1"/>
        </p:nvSpPr>
        <p:spPr>
          <a:xfrm>
            <a:off x="457200" y="6854395"/>
            <a:ext cx="245059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2" name="Picture Placeholder 11"/>
          <p:cNvSpPr>
            <a:spLocks noGrp="1"/>
          </p:cNvSpPr>
          <p:nvPr>
            <p:ph type="pic" sz="quarter" idx="10"/>
          </p:nvPr>
        </p:nvSpPr>
        <p:spPr>
          <a:xfrm>
            <a:off x="457200" y="685800"/>
            <a:ext cx="2450592" cy="2276856"/>
          </a:xfrm>
        </p:spPr>
        <p:txBody>
          <a:bodyPr tIns="457200">
            <a:normAutofit/>
          </a:bodyPr>
          <a:lstStyle>
            <a:lvl1pPr marL="0" indent="0" algn="ctr">
              <a:buNone/>
              <a:defRPr sz="2000"/>
            </a:lvl1pPr>
          </a:lstStyle>
          <a:p>
            <a:r>
              <a:rPr lang="en-US" dirty="0"/>
              <a:t>Click icon to add picture</a:t>
            </a:r>
            <a:endParaRPr dirty="0"/>
          </a:p>
        </p:txBody>
      </p:sp>
      <p:sp>
        <p:nvSpPr>
          <p:cNvPr id="13" name="Rectangle 12"/>
          <p:cNvSpPr/>
          <p:nvPr userDrawn="1"/>
        </p:nvSpPr>
        <p:spPr>
          <a:xfrm>
            <a:off x="3849624" y="457200"/>
            <a:ext cx="2450592" cy="18288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4" name="Rectangle 13"/>
          <p:cNvSpPr/>
          <p:nvPr userDrawn="1"/>
        </p:nvSpPr>
        <p:spPr>
          <a:xfrm>
            <a:off x="3849624" y="6854395"/>
            <a:ext cx="2450592" cy="4572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6" name="Rectangle 15"/>
          <p:cNvSpPr/>
          <p:nvPr userDrawn="1"/>
        </p:nvSpPr>
        <p:spPr>
          <a:xfrm>
            <a:off x="7232904" y="457200"/>
            <a:ext cx="23591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7" name="Rectangle 16"/>
          <p:cNvSpPr/>
          <p:nvPr userDrawn="1"/>
        </p:nvSpPr>
        <p:spPr>
          <a:xfrm>
            <a:off x="7232904" y="6854395"/>
            <a:ext cx="2359152"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1" name="Text Placeholder 21"/>
          <p:cNvSpPr>
            <a:spLocks noGrp="1"/>
          </p:cNvSpPr>
          <p:nvPr>
            <p:ph type="body" sz="quarter" idx="20" hasCustomPrompt="1"/>
          </p:nvPr>
        </p:nvSpPr>
        <p:spPr>
          <a:xfrm>
            <a:off x="457200" y="3004771"/>
            <a:ext cx="2450592" cy="662354"/>
          </a:xfrm>
        </p:spPr>
        <p:txBody>
          <a:bodyPr lIns="91440" rIns="91440" bIns="0" anchor="b">
            <a:noAutofit/>
          </a:bodyPr>
          <a:lstStyle>
            <a:lvl1pPr marL="0" indent="0" algn="l">
              <a:lnSpc>
                <a:spcPct val="114000"/>
              </a:lnSpc>
              <a:spcBef>
                <a:spcPts val="800"/>
              </a:spcBef>
              <a:buNone/>
              <a:defRPr sz="20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3" name="Text Placeholder 21"/>
          <p:cNvSpPr>
            <a:spLocks noGrp="1"/>
          </p:cNvSpPr>
          <p:nvPr>
            <p:ph type="body" sz="quarter" idx="21" hasCustomPrompt="1"/>
          </p:nvPr>
        </p:nvSpPr>
        <p:spPr>
          <a:xfrm>
            <a:off x="4114800" y="914400"/>
            <a:ext cx="1943100" cy="3352800"/>
          </a:xfrm>
        </p:spPr>
        <p:txBody>
          <a:bodyPr lIns="91440" tIns="91440" rIns="91440" bIns="91440" anchor="ctr">
            <a:noAutofit/>
          </a:bodyPr>
          <a:lstStyle>
            <a:lvl1pPr marL="0" indent="0" algn="l">
              <a:lnSpc>
                <a:spcPct val="130000"/>
              </a:lnSpc>
              <a:spcBef>
                <a:spcPts val="800"/>
              </a:spcBef>
              <a:buNone/>
              <a:defRPr sz="1600">
                <a:solidFill>
                  <a:schemeClr val="accent2">
                    <a:lumMod val="75000"/>
                  </a:schemeClr>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4" name="Picture Placeholder 11"/>
          <p:cNvSpPr>
            <a:spLocks noGrp="1"/>
          </p:cNvSpPr>
          <p:nvPr>
            <p:ph type="pic" sz="quarter" idx="22"/>
          </p:nvPr>
        </p:nvSpPr>
        <p:spPr>
          <a:xfrm>
            <a:off x="3849624" y="4690587"/>
            <a:ext cx="2450592" cy="2110626"/>
          </a:xfrm>
        </p:spPr>
        <p:txBody>
          <a:bodyPr tIns="457200">
            <a:normAutofit/>
          </a:bodyPr>
          <a:lstStyle>
            <a:lvl1pPr marL="0" indent="0" algn="ctr">
              <a:buNone/>
              <a:defRPr sz="2000"/>
            </a:lvl1pPr>
          </a:lstStyle>
          <a:p>
            <a:r>
              <a:rPr lang="en-US" dirty="0"/>
              <a:t>Click icon to add picture</a:t>
            </a:r>
            <a:endParaRPr dirty="0"/>
          </a:p>
        </p:txBody>
      </p:sp>
      <p:sp>
        <p:nvSpPr>
          <p:cNvPr id="36" name="Text Placeholder 21"/>
          <p:cNvSpPr>
            <a:spLocks noGrp="1"/>
          </p:cNvSpPr>
          <p:nvPr>
            <p:ph type="body" sz="quarter" idx="24" hasCustomPrompt="1"/>
          </p:nvPr>
        </p:nvSpPr>
        <p:spPr>
          <a:xfrm>
            <a:off x="7235571" y="4636192"/>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38" name="Text Placeholder 21"/>
          <p:cNvSpPr>
            <a:spLocks noGrp="1"/>
          </p:cNvSpPr>
          <p:nvPr>
            <p:ph type="body" sz="quarter" idx="26" hasCustomPrompt="1"/>
          </p:nvPr>
        </p:nvSpPr>
        <p:spPr>
          <a:xfrm>
            <a:off x="7235571" y="2854381"/>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0" name="Text Placeholder 21"/>
          <p:cNvSpPr>
            <a:spLocks noGrp="1"/>
          </p:cNvSpPr>
          <p:nvPr>
            <p:ph type="body" sz="quarter" idx="28" hasCustomPrompt="1"/>
          </p:nvPr>
        </p:nvSpPr>
        <p:spPr>
          <a:xfrm>
            <a:off x="7235571" y="933388"/>
            <a:ext cx="2359152" cy="237054"/>
          </a:xfrm>
        </p:spPr>
        <p:txBody>
          <a:bodyPr lIns="91440" rIns="91440" bIns="0" anchor="b">
            <a:noAutofit/>
          </a:bodyPr>
          <a:lstStyle>
            <a:lvl1pPr marL="0" indent="0" algn="l">
              <a:lnSpc>
                <a:spcPct val="114000"/>
              </a:lnSpc>
              <a:spcBef>
                <a:spcPts val="800"/>
              </a:spcBef>
              <a:buNone/>
              <a:defRPr sz="1200">
                <a:solidFill>
                  <a:schemeClr val="accent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t>Click to add text</a:t>
            </a:r>
          </a:p>
        </p:txBody>
      </p:sp>
      <p:sp>
        <p:nvSpPr>
          <p:cNvPr id="43" name="Text Placeholder 21"/>
          <p:cNvSpPr>
            <a:spLocks noGrp="1"/>
          </p:cNvSpPr>
          <p:nvPr>
            <p:ph type="body" sz="quarter" idx="31" hasCustomPrompt="1"/>
          </p:nvPr>
        </p:nvSpPr>
        <p:spPr>
          <a:xfrm>
            <a:off x="457200" y="3704131"/>
            <a:ext cx="2450592" cy="3074219"/>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45" name="Text Placeholder 21"/>
          <p:cNvSpPr>
            <a:spLocks noGrp="1"/>
          </p:cNvSpPr>
          <p:nvPr>
            <p:ph type="body" sz="quarter" idx="33" hasCustomPrompt="1"/>
          </p:nvPr>
        </p:nvSpPr>
        <p:spPr>
          <a:xfrm>
            <a:off x="7235571" y="1170442"/>
            <a:ext cx="2359152" cy="1560646"/>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6" name="Text Placeholder 21"/>
          <p:cNvSpPr>
            <a:spLocks noGrp="1"/>
          </p:cNvSpPr>
          <p:nvPr>
            <p:ph type="body" sz="quarter" idx="34" hasCustomPrompt="1"/>
          </p:nvPr>
        </p:nvSpPr>
        <p:spPr>
          <a:xfrm>
            <a:off x="7235571" y="3091437"/>
            <a:ext cx="2359152" cy="1393177"/>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
        <p:nvSpPr>
          <p:cNvPr id="47" name="Text Placeholder 21"/>
          <p:cNvSpPr>
            <a:spLocks noGrp="1"/>
          </p:cNvSpPr>
          <p:nvPr>
            <p:ph type="body" sz="quarter" idx="35" hasCustomPrompt="1"/>
          </p:nvPr>
        </p:nvSpPr>
        <p:spPr>
          <a:xfrm>
            <a:off x="7235571" y="4873246"/>
            <a:ext cx="2359152" cy="1905104"/>
          </a:xfrm>
        </p:spPr>
        <p:txBody>
          <a:bodyPr lIns="91440" rIns="91440" anchor="t">
            <a:noAutofit/>
          </a:bodyPr>
          <a:lstStyle>
            <a:lvl1pPr marL="182880" indent="-182880" algn="l">
              <a:lnSpc>
                <a:spcPct val="100000"/>
              </a:lnSpc>
              <a:spcBef>
                <a:spcPts val="600"/>
              </a:spcBef>
              <a:spcAft>
                <a:spcPts val="0"/>
              </a:spcAft>
              <a:buFont typeface="Arial" panose="020B0604020202020204" pitchFamily="34" charset="0"/>
              <a:buChar char="•"/>
              <a:defRPr sz="900">
                <a:solidFill>
                  <a:schemeClr val="tx1"/>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t>Click to add text</a:t>
            </a:r>
          </a:p>
        </p:txBody>
      </p:sp>
    </p:spTree>
    <p:extLst>
      <p:ext uri="{BB962C8B-B14F-4D97-AF65-F5344CB8AC3E}">
        <p14:creationId xmlns:p14="http://schemas.microsoft.com/office/powerpoint/2010/main" val="11845087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7/5/2019</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300"/>
              </a:spcBef>
            </a:pPr>
            <a:r>
              <a:rPr sz="1000" dirty="0">
                <a:solidFill>
                  <a:prstClr val="white">
                    <a:lumMod val="50000"/>
                  </a:prstClr>
                </a:solidFill>
                <a:latin typeface="Calibri Light" panose="020F0302020204030204" pitchFamily="34" charset="0"/>
                <a:cs typeface="Calibri" panose="020F0502020204030204" pitchFamily="34" charset="0"/>
              </a:rPr>
              <a:t>The placeholders in this brochure are formatted for you. If you want to add or remove bullet points from text, just click the Bullets button on the Home tab.</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click a picture, press the Delete key, then click the icon to add your picture.</a:t>
            </a:r>
            <a:endParaRPr lang="en-US" sz="1000" dirty="0">
              <a:solidFill>
                <a:prstClr val="white">
                  <a:lumMod val="50000"/>
                </a:prstClr>
              </a:solidFill>
              <a:latin typeface="Calibri Light" panose="020F0302020204030204" pitchFamily="34" charset="0"/>
              <a:cs typeface="Calibri" panose="020F0502020204030204" pitchFamily="34" charset="0"/>
            </a:endParaRPr>
          </a:p>
          <a:p>
            <a:pPr lvl="0">
              <a:spcBef>
                <a:spcPts val="600"/>
              </a:spcBef>
            </a:pPr>
            <a:r>
              <a:rPr lang="en-US" sz="1000" dirty="0">
                <a:solidFill>
                  <a:prstClr val="white">
                    <a:lumMod val="50000"/>
                  </a:prstClr>
                </a:solidFill>
                <a:latin typeface="Calibri Light" panose="020F0302020204030204" pitchFamily="34" charset="0"/>
                <a:cs typeface="Calibri" panose="020F0502020204030204" pitchFamily="34" charset="0"/>
              </a:rPr>
              <a:t>If you replace a photo</a:t>
            </a:r>
            <a:r>
              <a:rPr lang="en-US" sz="1000" baseline="0" dirty="0">
                <a:solidFill>
                  <a:prstClr val="white">
                    <a:lumMod val="50000"/>
                  </a:prstClr>
                </a:solidFill>
                <a:latin typeface="Calibri Light" panose="020F0302020204030204" pitchFamily="34" charset="0"/>
                <a:cs typeface="Calibri" panose="020F0502020204030204" pitchFamily="34" charset="0"/>
              </a:rPr>
              <a:t> with your own and it’s not a flawless fit for the space, you can crop it to fit in almost no time. Just select the picture and then, on the Picture tools Format tab, in the Size group, click Crop.</a:t>
            </a:r>
            <a:endParaRPr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 Placeholder 14"/>
          <p:cNvSpPr>
            <a:spLocks noGrp="1"/>
          </p:cNvSpPr>
          <p:nvPr>
            <p:ph type="body" sz="quarter" idx="13"/>
          </p:nvPr>
        </p:nvSpPr>
        <p:spPr/>
        <p:txBody>
          <a:bodyPr/>
          <a:lstStyle/>
          <a:p>
            <a:r>
              <a:rPr lang="en-US" sz="3200" i="1" dirty="0"/>
              <a:t>Las </a:t>
            </a:r>
            <a:r>
              <a:rPr lang="en-US" sz="3200" i="1" dirty="0" err="1"/>
              <a:t>Escuelas</a:t>
            </a:r>
            <a:r>
              <a:rPr lang="en-US" sz="3200" i="1" dirty="0"/>
              <a:t> del </a:t>
            </a:r>
            <a:r>
              <a:rPr lang="en-US" sz="3200" i="1" dirty="0" err="1"/>
              <a:t>Condado</a:t>
            </a:r>
            <a:r>
              <a:rPr lang="en-US" sz="3200" i="1" dirty="0"/>
              <a:t> de Ashe</a:t>
            </a:r>
            <a:endParaRPr lang="en-US" sz="3200" b="1" dirty="0"/>
          </a:p>
        </p:txBody>
      </p:sp>
      <p:sp>
        <p:nvSpPr>
          <p:cNvPr id="21" name="Text Placeholder 20"/>
          <p:cNvSpPr>
            <a:spLocks noGrp="1"/>
          </p:cNvSpPr>
          <p:nvPr>
            <p:ph type="body" sz="quarter" idx="19"/>
          </p:nvPr>
        </p:nvSpPr>
        <p:spPr/>
        <p:txBody>
          <a:bodyPr/>
          <a:lstStyle/>
          <a:p>
            <a:r>
              <a:rPr lang="en-US" sz="1400" b="1" i="1" dirty="0"/>
              <a:t>Ashe County School District</a:t>
            </a:r>
          </a:p>
          <a:p>
            <a:r>
              <a:rPr lang="en-US" sz="1400" b="1" i="1" dirty="0"/>
              <a:t>320 South Street</a:t>
            </a:r>
          </a:p>
          <a:p>
            <a:r>
              <a:rPr lang="en-US" sz="1400" b="1" i="1" dirty="0"/>
              <a:t>Jefferson, NC  28640</a:t>
            </a:r>
          </a:p>
          <a:p>
            <a:r>
              <a:rPr lang="en-US" sz="1400" b="1" i="1" dirty="0" err="1"/>
              <a:t>Teléfono</a:t>
            </a:r>
            <a:r>
              <a:rPr lang="en-US" sz="1400" b="1" i="1" dirty="0"/>
              <a:t>:   336-246-7175</a:t>
            </a:r>
          </a:p>
          <a:p>
            <a:r>
              <a:rPr lang="en-US" sz="1400" b="1" i="1" dirty="0"/>
              <a:t>Fax:   336-246-7609</a:t>
            </a:r>
          </a:p>
        </p:txBody>
      </p:sp>
      <p:sp>
        <p:nvSpPr>
          <p:cNvPr id="6" name="TextBox 5"/>
          <p:cNvSpPr txBox="1"/>
          <p:nvPr/>
        </p:nvSpPr>
        <p:spPr>
          <a:xfrm>
            <a:off x="7200689" y="2202023"/>
            <a:ext cx="2332459" cy="4539704"/>
          </a:xfrm>
          <a:prstGeom prst="rect">
            <a:avLst/>
          </a:prstGeom>
          <a:noFill/>
        </p:spPr>
        <p:txBody>
          <a:bodyPr wrap="square" rtlCol="0">
            <a:spAutoFit/>
          </a:bodyPr>
          <a:lstStyle/>
          <a:p>
            <a:r>
              <a:rPr lang="en-US" sz="2800" dirty="0" err="1"/>
              <a:t>Información</a:t>
            </a:r>
            <a:r>
              <a:rPr lang="en-US" sz="2800" dirty="0"/>
              <a:t> para </a:t>
            </a:r>
            <a:r>
              <a:rPr lang="en-US" sz="2800" dirty="0" err="1"/>
              <a:t>los</a:t>
            </a:r>
            <a:r>
              <a:rPr lang="en-US" sz="2800" dirty="0"/>
              <a:t> padres </a:t>
            </a:r>
            <a:r>
              <a:rPr lang="en-US" sz="2800" dirty="0" err="1"/>
              <a:t>sobre</a:t>
            </a:r>
            <a:r>
              <a:rPr lang="en-US" sz="2800" dirty="0"/>
              <a:t>  </a:t>
            </a:r>
            <a:r>
              <a:rPr lang="en-US" sz="2800" dirty="0" err="1"/>
              <a:t>Título</a:t>
            </a:r>
            <a:r>
              <a:rPr lang="en-US" sz="2800" dirty="0"/>
              <a:t> I</a:t>
            </a:r>
          </a:p>
          <a:p>
            <a:endParaRPr lang="en-US" sz="2800" dirty="0"/>
          </a:p>
          <a:p>
            <a:endParaRPr lang="en-US" dirty="0"/>
          </a:p>
          <a:p>
            <a:endParaRPr lang="en-US" dirty="0"/>
          </a:p>
          <a:p>
            <a:endParaRPr lang="en-US" dirty="0"/>
          </a:p>
          <a:p>
            <a:endParaRPr lang="en-US" dirty="0"/>
          </a:p>
          <a:p>
            <a:endParaRPr lang="en-US" dirty="0"/>
          </a:p>
          <a:p>
            <a:endParaRPr lang="en-US" sz="1200" dirty="0"/>
          </a:p>
          <a:p>
            <a:endParaRPr lang="en-US" sz="1200" dirty="0"/>
          </a:p>
          <a:p>
            <a:r>
              <a:rPr lang="en-US" sz="1200" dirty="0"/>
              <a:t>Julie Taylor</a:t>
            </a:r>
          </a:p>
          <a:p>
            <a:r>
              <a:rPr lang="en-US" sz="1100" dirty="0" err="1"/>
              <a:t>Directora</a:t>
            </a:r>
            <a:r>
              <a:rPr lang="en-US" sz="1100" dirty="0"/>
              <a:t> de </a:t>
            </a:r>
            <a:r>
              <a:rPr lang="en-US" sz="1100" dirty="0" err="1"/>
              <a:t>Programas</a:t>
            </a:r>
            <a:r>
              <a:rPr lang="en-US" sz="1100" dirty="0"/>
              <a:t> </a:t>
            </a:r>
            <a:r>
              <a:rPr lang="en-US" sz="1100" dirty="0" err="1"/>
              <a:t>Federales</a:t>
            </a:r>
            <a:endParaRPr lang="en-US" sz="1100" dirty="0"/>
          </a:p>
          <a:p>
            <a:r>
              <a:rPr lang="en-US" sz="1200" dirty="0" err="1"/>
              <a:t>Teléfono</a:t>
            </a:r>
            <a:r>
              <a:rPr lang="en-US" sz="1200" b="1" i="1" dirty="0"/>
              <a:t> </a:t>
            </a:r>
            <a:r>
              <a:rPr lang="en-US" sz="1200" dirty="0"/>
              <a:t>:   336-246-7175</a:t>
            </a:r>
          </a:p>
        </p:txBody>
      </p:sp>
      <p:sp>
        <p:nvSpPr>
          <p:cNvPr id="10" name="TextBox 9"/>
          <p:cNvSpPr txBox="1"/>
          <p:nvPr/>
        </p:nvSpPr>
        <p:spPr>
          <a:xfrm>
            <a:off x="3512457" y="871307"/>
            <a:ext cx="3013022" cy="307777"/>
          </a:xfrm>
          <a:prstGeom prst="rect">
            <a:avLst/>
          </a:prstGeom>
          <a:noFill/>
        </p:spPr>
        <p:txBody>
          <a:bodyPr wrap="square" rtlCol="0">
            <a:spAutoFit/>
          </a:bodyPr>
          <a:lstStyle/>
          <a:p>
            <a:pPr algn="ctr"/>
            <a:r>
              <a:rPr lang="en-US" sz="1400" dirty="0"/>
              <a:t>El derecho de saber de </a:t>
            </a:r>
            <a:r>
              <a:rPr lang="en-US" sz="1400" dirty="0" err="1"/>
              <a:t>los</a:t>
            </a:r>
            <a:r>
              <a:rPr lang="en-US" sz="1400" dirty="0"/>
              <a:t> padres</a:t>
            </a:r>
          </a:p>
        </p:txBody>
      </p:sp>
      <p:sp>
        <p:nvSpPr>
          <p:cNvPr id="11" name="TextBox 10"/>
          <p:cNvSpPr txBox="1"/>
          <p:nvPr/>
        </p:nvSpPr>
        <p:spPr>
          <a:xfrm>
            <a:off x="3844606" y="1402225"/>
            <a:ext cx="2398351" cy="1938992"/>
          </a:xfrm>
          <a:prstGeom prst="rect">
            <a:avLst/>
          </a:prstGeom>
          <a:noFill/>
        </p:spPr>
        <p:txBody>
          <a:bodyPr wrap="square" rtlCol="0">
            <a:spAutoFit/>
          </a:bodyPr>
          <a:lstStyle/>
          <a:p>
            <a:r>
              <a:rPr lang="en-US" sz="1200" dirty="0"/>
              <a:t>Los padres de </a:t>
            </a:r>
            <a:r>
              <a:rPr lang="en-US" sz="1200" dirty="0" err="1"/>
              <a:t>niños</a:t>
            </a:r>
            <a:r>
              <a:rPr lang="en-US" sz="1200" dirty="0"/>
              <a:t> que </a:t>
            </a:r>
            <a:r>
              <a:rPr lang="en-US" sz="1200" dirty="0" err="1"/>
              <a:t>asisten</a:t>
            </a:r>
            <a:r>
              <a:rPr lang="en-US" sz="1200" dirty="0"/>
              <a:t> a </a:t>
            </a:r>
            <a:r>
              <a:rPr lang="en-US" sz="1200" dirty="0" err="1"/>
              <a:t>una</a:t>
            </a:r>
            <a:r>
              <a:rPr lang="en-US" sz="1200" dirty="0"/>
              <a:t> </a:t>
            </a:r>
            <a:r>
              <a:rPr lang="en-US" sz="1200" dirty="0" err="1"/>
              <a:t>escuela</a:t>
            </a:r>
            <a:r>
              <a:rPr lang="en-US" sz="1200" dirty="0"/>
              <a:t> de </a:t>
            </a:r>
            <a:r>
              <a:rPr lang="en-US" sz="1200" dirty="0" err="1"/>
              <a:t>Título</a:t>
            </a:r>
            <a:r>
              <a:rPr lang="en-US" sz="1200" dirty="0"/>
              <a:t> I </a:t>
            </a:r>
            <a:r>
              <a:rPr lang="en-US" sz="1200" dirty="0" err="1"/>
              <a:t>tienen</a:t>
            </a:r>
            <a:r>
              <a:rPr lang="en-US" sz="1200" dirty="0"/>
              <a:t> el derecho de saber las </a:t>
            </a:r>
            <a:r>
              <a:rPr lang="en-US" sz="1200" dirty="0" err="1"/>
              <a:t>calificaciones</a:t>
            </a:r>
            <a:r>
              <a:rPr lang="en-US" sz="1200" dirty="0"/>
              <a:t> </a:t>
            </a:r>
            <a:r>
              <a:rPr lang="en-US" sz="1200" dirty="0" err="1"/>
              <a:t>profesionales</a:t>
            </a:r>
            <a:r>
              <a:rPr lang="en-US" sz="1200" dirty="0"/>
              <a:t> de </a:t>
            </a:r>
            <a:r>
              <a:rPr lang="en-US" sz="1200" dirty="0" err="1"/>
              <a:t>los</a:t>
            </a:r>
            <a:r>
              <a:rPr lang="en-US" sz="1200" dirty="0"/>
              <a:t> maestros y </a:t>
            </a:r>
            <a:r>
              <a:rPr lang="en-US" sz="1200" dirty="0" err="1"/>
              <a:t>asistentes</a:t>
            </a:r>
            <a:r>
              <a:rPr lang="en-US" sz="1200" dirty="0"/>
              <a:t> que </a:t>
            </a:r>
            <a:r>
              <a:rPr lang="en-US" sz="1200" dirty="0" err="1"/>
              <a:t>enseñan</a:t>
            </a:r>
            <a:r>
              <a:rPr lang="en-US" sz="1200" dirty="0"/>
              <a:t> a </a:t>
            </a:r>
            <a:r>
              <a:rPr lang="en-US" sz="1200" dirty="0" err="1"/>
              <a:t>sus</a:t>
            </a:r>
            <a:r>
              <a:rPr lang="en-US" sz="1200" dirty="0"/>
              <a:t> </a:t>
            </a:r>
            <a:r>
              <a:rPr lang="en-US" sz="1200" dirty="0" err="1"/>
              <a:t>hijos</a:t>
            </a:r>
            <a:r>
              <a:rPr lang="en-US" sz="1200" dirty="0"/>
              <a:t>. </a:t>
            </a:r>
            <a:r>
              <a:rPr lang="en-US" sz="1200" dirty="0" err="1"/>
              <a:t>Póngase</a:t>
            </a:r>
            <a:r>
              <a:rPr lang="en-US" sz="1200" dirty="0"/>
              <a:t> </a:t>
            </a:r>
            <a:r>
              <a:rPr lang="en-US" sz="1200" dirty="0" err="1"/>
              <a:t>en</a:t>
            </a:r>
            <a:r>
              <a:rPr lang="en-US" sz="1200" dirty="0"/>
              <a:t> </a:t>
            </a:r>
            <a:r>
              <a:rPr lang="en-US" sz="1200" dirty="0" err="1"/>
              <a:t>contacto</a:t>
            </a:r>
            <a:r>
              <a:rPr lang="en-US" sz="1200" dirty="0"/>
              <a:t> con </a:t>
            </a:r>
            <a:r>
              <a:rPr lang="en-US" sz="1200" dirty="0" err="1"/>
              <a:t>su</a:t>
            </a:r>
            <a:r>
              <a:rPr lang="en-US" sz="1200" dirty="0"/>
              <a:t> </a:t>
            </a:r>
            <a:r>
              <a:rPr lang="en-US" sz="1200" dirty="0" err="1"/>
              <a:t>escuela</a:t>
            </a:r>
            <a:r>
              <a:rPr lang="en-US" sz="1200" dirty="0"/>
              <a:t> o la </a:t>
            </a:r>
            <a:r>
              <a:rPr lang="en-US" sz="1200" dirty="0" err="1"/>
              <a:t>Directora</a:t>
            </a:r>
            <a:r>
              <a:rPr lang="en-US" sz="1200" dirty="0"/>
              <a:t> de </a:t>
            </a:r>
            <a:r>
              <a:rPr lang="en-US" sz="1200" dirty="0" err="1"/>
              <a:t>Recursos</a:t>
            </a:r>
            <a:r>
              <a:rPr lang="en-US" sz="1200" dirty="0"/>
              <a:t> Humanos </a:t>
            </a:r>
            <a:r>
              <a:rPr lang="en-US" sz="1200"/>
              <a:t>Roy Putman </a:t>
            </a:r>
            <a:r>
              <a:rPr lang="en-US" sz="1200" dirty="0" err="1"/>
              <a:t>en</a:t>
            </a:r>
            <a:r>
              <a:rPr lang="en-US" sz="1200" dirty="0"/>
              <a:t> 336-246-7175.</a:t>
            </a:r>
          </a:p>
          <a:p>
            <a:endParaRPr lang="en-US" sz="1200" dirty="0"/>
          </a:p>
        </p:txBody>
      </p:sp>
      <p:sp>
        <p:nvSpPr>
          <p:cNvPr id="24" name="TextBox 23"/>
          <p:cNvSpPr txBox="1"/>
          <p:nvPr/>
        </p:nvSpPr>
        <p:spPr>
          <a:xfrm>
            <a:off x="3744487" y="3341217"/>
            <a:ext cx="2598587" cy="307777"/>
          </a:xfrm>
          <a:prstGeom prst="rect">
            <a:avLst/>
          </a:prstGeom>
          <a:noFill/>
        </p:spPr>
        <p:txBody>
          <a:bodyPr wrap="square" rtlCol="0">
            <a:spAutoFit/>
          </a:bodyPr>
          <a:lstStyle/>
          <a:p>
            <a:pPr algn="ctr"/>
            <a:r>
              <a:rPr lang="en-US" sz="1400" dirty="0"/>
              <a:t>La </a:t>
            </a:r>
            <a:r>
              <a:rPr lang="en-US" sz="1400" dirty="0" err="1"/>
              <a:t>participación</a:t>
            </a:r>
            <a:r>
              <a:rPr lang="en-US" sz="1400" dirty="0"/>
              <a:t> de </a:t>
            </a:r>
            <a:r>
              <a:rPr lang="en-US" sz="1400" dirty="0" err="1"/>
              <a:t>los</a:t>
            </a:r>
            <a:r>
              <a:rPr lang="en-US" sz="1400" dirty="0"/>
              <a:t> padres</a:t>
            </a:r>
          </a:p>
        </p:txBody>
      </p:sp>
      <p:sp>
        <p:nvSpPr>
          <p:cNvPr id="25" name="TextBox 24"/>
          <p:cNvSpPr txBox="1"/>
          <p:nvPr/>
        </p:nvSpPr>
        <p:spPr>
          <a:xfrm>
            <a:off x="3872491" y="3842512"/>
            <a:ext cx="2109113" cy="3046988"/>
          </a:xfrm>
          <a:prstGeom prst="rect">
            <a:avLst/>
          </a:prstGeom>
          <a:noFill/>
        </p:spPr>
        <p:txBody>
          <a:bodyPr wrap="square" rtlCol="0">
            <a:spAutoFit/>
          </a:bodyPr>
          <a:lstStyle/>
          <a:p>
            <a:r>
              <a:rPr lang="en-US" sz="1200" dirty="0"/>
              <a:t>La </a:t>
            </a:r>
            <a:r>
              <a:rPr lang="en-US" sz="1200" dirty="0" err="1"/>
              <a:t>investigación</a:t>
            </a:r>
            <a:r>
              <a:rPr lang="en-US" sz="1200" dirty="0"/>
              <a:t> ha </a:t>
            </a:r>
            <a:r>
              <a:rPr lang="en-US" sz="1200" dirty="0" err="1"/>
              <a:t>demostrado</a:t>
            </a:r>
            <a:r>
              <a:rPr lang="en-US" sz="1200" dirty="0"/>
              <a:t> que </a:t>
            </a:r>
            <a:r>
              <a:rPr lang="en-US" sz="1200" dirty="0" err="1"/>
              <a:t>los</a:t>
            </a:r>
            <a:r>
              <a:rPr lang="en-US" sz="1200" dirty="0"/>
              <a:t> </a:t>
            </a:r>
            <a:r>
              <a:rPr lang="en-US" sz="1200" dirty="0" err="1"/>
              <a:t>niños</a:t>
            </a:r>
            <a:r>
              <a:rPr lang="en-US" sz="1200" dirty="0"/>
              <a:t> </a:t>
            </a:r>
            <a:r>
              <a:rPr lang="en-US" sz="1200" dirty="0" err="1"/>
              <a:t>tienen</a:t>
            </a:r>
            <a:r>
              <a:rPr lang="en-US" sz="1200" dirty="0"/>
              <a:t> </a:t>
            </a:r>
            <a:r>
              <a:rPr lang="en-US" sz="1200" dirty="0" err="1"/>
              <a:t>más</a:t>
            </a:r>
            <a:r>
              <a:rPr lang="en-US" sz="1200" dirty="0"/>
              <a:t> </a:t>
            </a:r>
            <a:r>
              <a:rPr lang="en-US" sz="1200" dirty="0" err="1"/>
              <a:t>éxito</a:t>
            </a:r>
            <a:r>
              <a:rPr lang="en-US" sz="1200" dirty="0"/>
              <a:t> </a:t>
            </a:r>
            <a:r>
              <a:rPr lang="en-US" sz="1200" dirty="0" err="1"/>
              <a:t>cuando</a:t>
            </a:r>
            <a:r>
              <a:rPr lang="en-US" sz="1200" dirty="0"/>
              <a:t> </a:t>
            </a:r>
            <a:r>
              <a:rPr lang="en-US" sz="1200" dirty="0" err="1"/>
              <a:t>los</a:t>
            </a:r>
            <a:r>
              <a:rPr lang="en-US" sz="1200" dirty="0"/>
              <a:t> padres </a:t>
            </a:r>
            <a:r>
              <a:rPr lang="en-US" sz="1200" dirty="0" err="1"/>
              <a:t>participan</a:t>
            </a:r>
            <a:r>
              <a:rPr lang="en-US" sz="1200" dirty="0"/>
              <a:t> </a:t>
            </a:r>
            <a:r>
              <a:rPr lang="en-US" sz="1200" dirty="0" err="1"/>
              <a:t>en</a:t>
            </a:r>
            <a:r>
              <a:rPr lang="en-US" sz="1200" dirty="0"/>
              <a:t> </a:t>
            </a:r>
            <a:r>
              <a:rPr lang="en-US" sz="1200" dirty="0" err="1"/>
              <a:t>su</a:t>
            </a:r>
            <a:r>
              <a:rPr lang="en-US" sz="1200" dirty="0"/>
              <a:t> </a:t>
            </a:r>
            <a:r>
              <a:rPr lang="en-US" sz="1200" dirty="0" err="1"/>
              <a:t>educación</a:t>
            </a:r>
            <a:r>
              <a:rPr lang="en-US" sz="1200" dirty="0"/>
              <a:t>.  </a:t>
            </a:r>
            <a:r>
              <a:rPr lang="en-US" sz="1200" dirty="0" err="1"/>
              <a:t>Usted</a:t>
            </a:r>
            <a:r>
              <a:rPr lang="en-US" sz="1200" dirty="0"/>
              <a:t> </a:t>
            </a:r>
            <a:r>
              <a:rPr lang="en-US" sz="1200" dirty="0" err="1"/>
              <a:t>puede</a:t>
            </a:r>
            <a:r>
              <a:rPr lang="en-US" sz="1200" dirty="0"/>
              <a:t> </a:t>
            </a:r>
            <a:r>
              <a:rPr lang="en-US" sz="1200" dirty="0" err="1"/>
              <a:t>ayudar</a:t>
            </a:r>
            <a:r>
              <a:rPr lang="en-US" sz="1200" dirty="0"/>
              <a:t> a </a:t>
            </a:r>
            <a:r>
              <a:rPr lang="en-US" sz="1200" dirty="0" err="1"/>
              <a:t>su</a:t>
            </a:r>
            <a:r>
              <a:rPr lang="en-US" sz="1200" dirty="0"/>
              <a:t> </a:t>
            </a:r>
            <a:r>
              <a:rPr lang="en-US" sz="1200" dirty="0" err="1"/>
              <a:t>hijo</a:t>
            </a:r>
            <a:r>
              <a:rPr lang="en-US" sz="1200" dirty="0"/>
              <a:t> </a:t>
            </a:r>
            <a:r>
              <a:rPr lang="en-US" sz="1200" dirty="0" err="1"/>
              <a:t>como</a:t>
            </a:r>
            <a:r>
              <a:rPr lang="en-US" sz="1200" dirty="0"/>
              <a:t> </a:t>
            </a:r>
            <a:r>
              <a:rPr lang="en-US" sz="1200" dirty="0" err="1"/>
              <a:t>voluntario</a:t>
            </a:r>
            <a:r>
              <a:rPr lang="en-US" sz="1200" dirty="0"/>
              <a:t>, </a:t>
            </a:r>
            <a:r>
              <a:rPr lang="en-US" sz="1200" dirty="0" err="1"/>
              <a:t>ayudar</a:t>
            </a:r>
            <a:r>
              <a:rPr lang="en-US" sz="1200" dirty="0"/>
              <a:t> con la </a:t>
            </a:r>
            <a:r>
              <a:rPr lang="en-US" sz="1200" dirty="0" err="1"/>
              <a:t>tarea</a:t>
            </a:r>
            <a:r>
              <a:rPr lang="en-US" sz="1200" dirty="0"/>
              <a:t>, leer a </a:t>
            </a:r>
            <a:r>
              <a:rPr lang="en-US" sz="1200" dirty="0" err="1"/>
              <a:t>su</a:t>
            </a:r>
            <a:r>
              <a:rPr lang="en-US" sz="1200" dirty="0"/>
              <a:t> </a:t>
            </a:r>
            <a:r>
              <a:rPr lang="en-US" sz="1200" dirty="0" err="1"/>
              <a:t>hijo</a:t>
            </a:r>
            <a:r>
              <a:rPr lang="en-US" sz="1200" dirty="0"/>
              <a:t> y </a:t>
            </a:r>
            <a:r>
              <a:rPr lang="en-US" sz="1200" dirty="0" err="1"/>
              <a:t>hablar</a:t>
            </a:r>
            <a:r>
              <a:rPr lang="en-US" sz="1200" dirty="0"/>
              <a:t> con el maestro de </a:t>
            </a:r>
            <a:r>
              <a:rPr lang="en-US" sz="1200" dirty="0" err="1"/>
              <a:t>su</a:t>
            </a:r>
            <a:r>
              <a:rPr lang="en-US" sz="1200" dirty="0"/>
              <a:t> </a:t>
            </a:r>
            <a:r>
              <a:rPr lang="en-US" sz="1200" dirty="0" err="1"/>
              <a:t>hijo</a:t>
            </a:r>
            <a:r>
              <a:rPr lang="en-US" sz="1200" dirty="0"/>
              <a:t>.  </a:t>
            </a:r>
            <a:r>
              <a:rPr lang="en-US" sz="1200" dirty="0" err="1"/>
              <a:t>Cada</a:t>
            </a:r>
            <a:r>
              <a:rPr lang="en-US" sz="1200" dirty="0"/>
              <a:t> </a:t>
            </a:r>
            <a:r>
              <a:rPr lang="en-US" sz="1200" dirty="0" err="1"/>
              <a:t>escuela</a:t>
            </a:r>
            <a:r>
              <a:rPr lang="en-US" sz="1200" dirty="0"/>
              <a:t> de </a:t>
            </a:r>
            <a:r>
              <a:rPr lang="en-US" sz="1200" dirty="0" err="1"/>
              <a:t>Título</a:t>
            </a:r>
            <a:r>
              <a:rPr lang="en-US" sz="1200" dirty="0"/>
              <a:t> I </a:t>
            </a:r>
            <a:r>
              <a:rPr lang="en-US" sz="1200" dirty="0" err="1"/>
              <a:t>desarrollará</a:t>
            </a:r>
            <a:r>
              <a:rPr lang="en-US" sz="1200" dirty="0"/>
              <a:t> un </a:t>
            </a:r>
            <a:r>
              <a:rPr lang="en-US" sz="1200" dirty="0" err="1"/>
              <a:t>compacto</a:t>
            </a:r>
            <a:r>
              <a:rPr lang="en-US" sz="1200" dirty="0"/>
              <a:t> de padres de la </a:t>
            </a:r>
            <a:r>
              <a:rPr lang="en-US" sz="1200" dirty="0" err="1"/>
              <a:t>escuela</a:t>
            </a:r>
            <a:r>
              <a:rPr lang="en-US" sz="1200" dirty="0"/>
              <a:t>.  </a:t>
            </a:r>
            <a:r>
              <a:rPr lang="en-US" sz="1200" dirty="0" err="1"/>
              <a:t>Usted</a:t>
            </a:r>
            <a:r>
              <a:rPr lang="en-US" sz="1200" dirty="0"/>
              <a:t> </a:t>
            </a:r>
            <a:r>
              <a:rPr lang="en-US" sz="1200" dirty="0" err="1"/>
              <a:t>puede</a:t>
            </a:r>
            <a:r>
              <a:rPr lang="en-US" sz="1200" dirty="0"/>
              <a:t> </a:t>
            </a:r>
            <a:r>
              <a:rPr lang="en-US" sz="1200" dirty="0" err="1"/>
              <a:t>ayudar</a:t>
            </a:r>
            <a:r>
              <a:rPr lang="en-US" sz="1200" dirty="0"/>
              <a:t> </a:t>
            </a:r>
            <a:r>
              <a:rPr lang="en-US" sz="1200" dirty="0" err="1"/>
              <a:t>asegurándose</a:t>
            </a:r>
            <a:r>
              <a:rPr lang="en-US" sz="1200" dirty="0"/>
              <a:t> de que la </a:t>
            </a:r>
            <a:r>
              <a:rPr lang="en-US" sz="1200" dirty="0" err="1"/>
              <a:t>tarea</a:t>
            </a:r>
            <a:r>
              <a:rPr lang="en-US" sz="1200" dirty="0"/>
              <a:t> </a:t>
            </a:r>
            <a:r>
              <a:rPr lang="en-US" sz="1200" dirty="0" err="1"/>
              <a:t>es</a:t>
            </a:r>
            <a:r>
              <a:rPr lang="en-US" sz="1200" dirty="0"/>
              <a:t> </a:t>
            </a:r>
            <a:r>
              <a:rPr lang="en-US" sz="1200" dirty="0" err="1"/>
              <a:t>completa</a:t>
            </a:r>
            <a:r>
              <a:rPr lang="en-US" sz="1200" dirty="0"/>
              <a:t> y </a:t>
            </a:r>
            <a:r>
              <a:rPr lang="en-US" sz="1200" dirty="0" err="1"/>
              <a:t>su</a:t>
            </a:r>
            <a:r>
              <a:rPr lang="en-US" sz="1200" dirty="0"/>
              <a:t> </a:t>
            </a:r>
            <a:r>
              <a:rPr lang="en-US" sz="1200" dirty="0" err="1"/>
              <a:t>hijo</a:t>
            </a:r>
            <a:r>
              <a:rPr lang="en-US" sz="1200" dirty="0"/>
              <a:t> </a:t>
            </a:r>
            <a:r>
              <a:rPr lang="en-US" sz="1200" dirty="0" err="1"/>
              <a:t>asiste</a:t>
            </a:r>
            <a:r>
              <a:rPr lang="en-US" sz="1200" dirty="0"/>
              <a:t> a la </a:t>
            </a:r>
            <a:r>
              <a:rPr lang="en-US" sz="1200" dirty="0" err="1"/>
              <a:t>escuela</a:t>
            </a:r>
            <a:r>
              <a:rPr lang="en-US" sz="1200" dirty="0"/>
              <a:t> </a:t>
            </a:r>
            <a:r>
              <a:rPr lang="en-US" sz="1200" dirty="0" err="1"/>
              <a:t>todos</a:t>
            </a:r>
            <a:r>
              <a:rPr lang="en-US" sz="1200" dirty="0"/>
              <a:t> </a:t>
            </a:r>
            <a:r>
              <a:rPr lang="en-US" sz="1200" dirty="0" err="1"/>
              <a:t>los</a:t>
            </a:r>
            <a:r>
              <a:rPr lang="en-US" sz="1200" dirty="0"/>
              <a:t> </a:t>
            </a:r>
            <a:r>
              <a:rPr lang="en-US" sz="1200" dirty="0" err="1"/>
              <a:t>días</a:t>
            </a:r>
            <a:r>
              <a:rPr lang="en-US" sz="1200" dirty="0"/>
              <a:t>.</a:t>
            </a:r>
          </a:p>
        </p:txBody>
      </p:sp>
      <p:sp>
        <p:nvSpPr>
          <p:cNvPr id="26" name="TextBox 25"/>
          <p:cNvSpPr txBox="1"/>
          <p:nvPr/>
        </p:nvSpPr>
        <p:spPr>
          <a:xfrm>
            <a:off x="457200" y="639763"/>
            <a:ext cx="2488200" cy="4001095"/>
          </a:xfrm>
          <a:prstGeom prst="rect">
            <a:avLst/>
          </a:prstGeom>
          <a:noFill/>
        </p:spPr>
        <p:txBody>
          <a:bodyPr wrap="square" rtlCol="0">
            <a:spAutoFit/>
          </a:bodyPr>
          <a:lstStyle/>
          <a:p>
            <a:r>
              <a:rPr lang="en-US" dirty="0"/>
              <a:t>Las </a:t>
            </a:r>
            <a:r>
              <a:rPr lang="en-US" dirty="0" err="1"/>
              <a:t>Escuelas</a:t>
            </a:r>
            <a:r>
              <a:rPr lang="en-US" dirty="0"/>
              <a:t> del </a:t>
            </a:r>
            <a:r>
              <a:rPr lang="en-US" dirty="0" err="1"/>
              <a:t>Condado</a:t>
            </a:r>
            <a:r>
              <a:rPr lang="en-US" dirty="0"/>
              <a:t> de Ashe de </a:t>
            </a:r>
            <a:r>
              <a:rPr lang="en-US" dirty="0" err="1"/>
              <a:t>Título</a:t>
            </a:r>
            <a:r>
              <a:rPr lang="en-US" dirty="0"/>
              <a:t> I</a:t>
            </a:r>
          </a:p>
          <a:p>
            <a:endParaRPr lang="en-US" dirty="0"/>
          </a:p>
          <a:p>
            <a:r>
              <a:rPr lang="en-US" sz="1400" dirty="0"/>
              <a:t>Blue Ridge Elementary</a:t>
            </a:r>
          </a:p>
          <a:p>
            <a:r>
              <a:rPr lang="en-US" sz="1400" dirty="0" err="1"/>
              <a:t>Directora</a:t>
            </a:r>
            <a:r>
              <a:rPr lang="en-US" sz="1400" dirty="0"/>
              <a:t>– </a:t>
            </a:r>
            <a:r>
              <a:rPr lang="en-US" sz="1400" dirty="0" err="1"/>
              <a:t>Joallen</a:t>
            </a:r>
            <a:r>
              <a:rPr lang="en-US" sz="1400" dirty="0"/>
              <a:t> </a:t>
            </a:r>
            <a:r>
              <a:rPr lang="en-US" sz="1400" dirty="0" err="1"/>
              <a:t>Lowder</a:t>
            </a:r>
            <a:endParaRPr lang="en-US" sz="1400" dirty="0"/>
          </a:p>
          <a:p>
            <a:r>
              <a:rPr lang="en-US" sz="1400" dirty="0"/>
              <a:t>336-384-4500</a:t>
            </a:r>
          </a:p>
          <a:p>
            <a:endParaRPr lang="en-US" sz="1400" dirty="0"/>
          </a:p>
          <a:p>
            <a:endParaRPr lang="en-US" sz="1400" dirty="0"/>
          </a:p>
          <a:p>
            <a:r>
              <a:rPr lang="en-US" sz="1400" dirty="0"/>
              <a:t>Mountain View Elementary</a:t>
            </a:r>
          </a:p>
          <a:p>
            <a:r>
              <a:rPr lang="en-US" sz="1400" dirty="0" err="1"/>
              <a:t>Directora</a:t>
            </a:r>
            <a:r>
              <a:rPr lang="en-US" sz="1400" dirty="0"/>
              <a:t>– David Blackburn</a:t>
            </a:r>
          </a:p>
          <a:p>
            <a:r>
              <a:rPr lang="en-US" sz="1400" dirty="0"/>
              <a:t>336-982-4200</a:t>
            </a:r>
          </a:p>
          <a:p>
            <a:endParaRPr lang="en-US" sz="1400" dirty="0"/>
          </a:p>
          <a:p>
            <a:endParaRPr lang="en-US" sz="1400" dirty="0"/>
          </a:p>
          <a:p>
            <a:r>
              <a:rPr lang="en-US" sz="1400" dirty="0"/>
              <a:t>Westwood Elementary</a:t>
            </a:r>
          </a:p>
          <a:p>
            <a:r>
              <a:rPr lang="en-US" sz="1400" dirty="0" err="1"/>
              <a:t>Directora</a:t>
            </a:r>
            <a:r>
              <a:rPr lang="en-US" sz="1400" dirty="0"/>
              <a:t>– Jennifer Holden</a:t>
            </a:r>
          </a:p>
          <a:p>
            <a:r>
              <a:rPr lang="en-US" sz="1400" dirty="0"/>
              <a:t>336-877-2921</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91003" y="4269917"/>
            <a:ext cx="2317258" cy="1545321"/>
          </a:xfrm>
          <a:prstGeom prst="rect">
            <a:avLst/>
          </a:prstGeom>
        </p:spPr>
      </p:pic>
    </p:spTree>
    <p:extLst>
      <p:ext uri="{BB962C8B-B14F-4D97-AF65-F5344CB8AC3E}">
        <p14:creationId xmlns:p14="http://schemas.microsoft.com/office/powerpoint/2010/main" val="17426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20"/>
          </p:nvPr>
        </p:nvSpPr>
        <p:spPr>
          <a:xfrm>
            <a:off x="412226" y="5556437"/>
            <a:ext cx="2450592" cy="562239"/>
          </a:xfrm>
        </p:spPr>
        <p:txBody>
          <a:bodyPr/>
          <a:lstStyle/>
          <a:p>
            <a:endParaRPr lang="en-US" dirty="0"/>
          </a:p>
          <a:p>
            <a:endParaRPr lang="en-US" dirty="0"/>
          </a:p>
          <a:p>
            <a:endParaRPr lang="en-US" dirty="0"/>
          </a:p>
          <a:p>
            <a:endParaRPr lang="en-US" sz="1400" dirty="0"/>
          </a:p>
          <a:p>
            <a:endParaRPr lang="en-US" sz="1400" dirty="0"/>
          </a:p>
          <a:p>
            <a:endParaRPr lang="en-US" sz="1400" dirty="0"/>
          </a:p>
          <a:p>
            <a:endParaRPr lang="en-US" sz="1400" dirty="0"/>
          </a:p>
          <a:p>
            <a:endParaRPr lang="en-US" sz="1400" dirty="0"/>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endParaRPr lang="en-US" sz="1800" dirty="0">
              <a:solidFill>
                <a:srgbClr val="0070C0"/>
              </a:solidFill>
            </a:endParaRPr>
          </a:p>
          <a:p>
            <a:r>
              <a:rPr lang="en-US" sz="1800" dirty="0">
                <a:solidFill>
                  <a:srgbClr val="0070C0"/>
                </a:solidFill>
              </a:rPr>
              <a:t>¿</a:t>
            </a:r>
            <a:r>
              <a:rPr lang="en-US" sz="1800" dirty="0" err="1">
                <a:solidFill>
                  <a:srgbClr val="0070C0"/>
                </a:solidFill>
              </a:rPr>
              <a:t>Qué</a:t>
            </a:r>
            <a:r>
              <a:rPr lang="en-US" sz="1800" dirty="0">
                <a:solidFill>
                  <a:srgbClr val="0070C0"/>
                </a:solidFill>
              </a:rPr>
              <a:t> </a:t>
            </a:r>
            <a:r>
              <a:rPr lang="en-US" sz="1800" dirty="0" err="1">
                <a:solidFill>
                  <a:srgbClr val="0070C0"/>
                </a:solidFill>
              </a:rPr>
              <a:t>es</a:t>
            </a:r>
            <a:r>
              <a:rPr lang="en-US" sz="1800" dirty="0">
                <a:solidFill>
                  <a:srgbClr val="0070C0"/>
                </a:solidFill>
              </a:rPr>
              <a:t> </a:t>
            </a:r>
            <a:r>
              <a:rPr lang="en-US" sz="1800" dirty="0" err="1">
                <a:solidFill>
                  <a:srgbClr val="0070C0"/>
                </a:solidFill>
              </a:rPr>
              <a:t>Título</a:t>
            </a:r>
            <a:r>
              <a:rPr lang="en-US" sz="1800" dirty="0">
                <a:solidFill>
                  <a:srgbClr val="0070C0"/>
                </a:solidFill>
              </a:rPr>
              <a:t> I?</a:t>
            </a:r>
          </a:p>
          <a:p>
            <a:r>
              <a:rPr lang="en-US" sz="1400" dirty="0" err="1">
                <a:solidFill>
                  <a:srgbClr val="0070C0"/>
                </a:solidFill>
              </a:rPr>
              <a:t>Título</a:t>
            </a:r>
            <a:r>
              <a:rPr lang="en-US" sz="1400" dirty="0">
                <a:solidFill>
                  <a:srgbClr val="0070C0"/>
                </a:solidFill>
              </a:rPr>
              <a:t> I </a:t>
            </a:r>
            <a:r>
              <a:rPr lang="en-US" sz="1400" dirty="0" err="1">
                <a:solidFill>
                  <a:srgbClr val="0070C0"/>
                </a:solidFill>
              </a:rPr>
              <a:t>es</a:t>
            </a:r>
            <a:r>
              <a:rPr lang="en-US" sz="1400" dirty="0">
                <a:solidFill>
                  <a:srgbClr val="0070C0"/>
                </a:solidFill>
              </a:rPr>
              <a:t> el </a:t>
            </a:r>
            <a:r>
              <a:rPr lang="en-US" sz="1400" dirty="0" err="1">
                <a:solidFill>
                  <a:srgbClr val="0070C0"/>
                </a:solidFill>
              </a:rPr>
              <a:t>programa</a:t>
            </a:r>
            <a:r>
              <a:rPr lang="en-US" sz="1400" dirty="0">
                <a:solidFill>
                  <a:srgbClr val="0070C0"/>
                </a:solidFill>
              </a:rPr>
              <a:t> </a:t>
            </a:r>
            <a:r>
              <a:rPr lang="en-US" sz="1400" dirty="0" err="1">
                <a:solidFill>
                  <a:srgbClr val="0070C0"/>
                </a:solidFill>
              </a:rPr>
              <a:t>más</a:t>
            </a:r>
            <a:r>
              <a:rPr lang="en-US" sz="1400" dirty="0">
                <a:solidFill>
                  <a:srgbClr val="0070C0"/>
                </a:solidFill>
              </a:rPr>
              <a:t> </a:t>
            </a:r>
            <a:r>
              <a:rPr lang="en-US" sz="1400" dirty="0" err="1">
                <a:solidFill>
                  <a:srgbClr val="0070C0"/>
                </a:solidFill>
              </a:rPr>
              <a:t>grande</a:t>
            </a:r>
            <a:r>
              <a:rPr lang="en-US" sz="1400" dirty="0">
                <a:solidFill>
                  <a:srgbClr val="0070C0"/>
                </a:solidFill>
              </a:rPr>
              <a:t> </a:t>
            </a:r>
            <a:r>
              <a:rPr lang="en-US" sz="1400" dirty="0" err="1">
                <a:solidFill>
                  <a:srgbClr val="0070C0"/>
                </a:solidFill>
              </a:rPr>
              <a:t>financiado</a:t>
            </a:r>
            <a:r>
              <a:rPr lang="en-US" sz="1400" dirty="0">
                <a:solidFill>
                  <a:srgbClr val="0070C0"/>
                </a:solidFill>
              </a:rPr>
              <a:t> </a:t>
            </a:r>
            <a:r>
              <a:rPr lang="en-US" sz="1400" dirty="0" err="1">
                <a:solidFill>
                  <a:srgbClr val="0070C0"/>
                </a:solidFill>
              </a:rPr>
              <a:t>por</a:t>
            </a:r>
            <a:r>
              <a:rPr lang="en-US" sz="1400" dirty="0">
                <a:solidFill>
                  <a:srgbClr val="0070C0"/>
                </a:solidFill>
              </a:rPr>
              <a:t> el </a:t>
            </a:r>
            <a:r>
              <a:rPr lang="en-US" sz="1400" dirty="0" err="1">
                <a:solidFill>
                  <a:srgbClr val="0070C0"/>
                </a:solidFill>
              </a:rPr>
              <a:t>gobierno</a:t>
            </a:r>
            <a:r>
              <a:rPr lang="en-US" sz="1400" dirty="0">
                <a:solidFill>
                  <a:srgbClr val="0070C0"/>
                </a:solidFill>
              </a:rPr>
              <a:t> federal para las </a:t>
            </a:r>
            <a:r>
              <a:rPr lang="en-US" sz="1400" dirty="0" err="1">
                <a:solidFill>
                  <a:srgbClr val="0070C0"/>
                </a:solidFill>
              </a:rPr>
              <a:t>escuelas</a:t>
            </a:r>
            <a:r>
              <a:rPr lang="en-US" sz="1400" dirty="0">
                <a:solidFill>
                  <a:srgbClr val="0070C0"/>
                </a:solidFill>
              </a:rPr>
              <a:t> </a:t>
            </a:r>
            <a:r>
              <a:rPr lang="en-US" sz="1400" dirty="0" err="1">
                <a:solidFill>
                  <a:srgbClr val="0070C0"/>
                </a:solidFill>
              </a:rPr>
              <a:t>en</a:t>
            </a:r>
            <a:r>
              <a:rPr lang="en-US" sz="1400" dirty="0">
                <a:solidFill>
                  <a:srgbClr val="0070C0"/>
                </a:solidFill>
              </a:rPr>
              <a:t> </a:t>
            </a:r>
            <a:r>
              <a:rPr lang="en-US" sz="1400" dirty="0" err="1">
                <a:solidFill>
                  <a:srgbClr val="0070C0"/>
                </a:solidFill>
              </a:rPr>
              <a:t>los</a:t>
            </a:r>
            <a:r>
              <a:rPr lang="en-US" sz="1400" dirty="0">
                <a:solidFill>
                  <a:srgbClr val="0070C0"/>
                </a:solidFill>
              </a:rPr>
              <a:t> </a:t>
            </a:r>
            <a:r>
              <a:rPr lang="en-US" sz="1400" dirty="0" err="1">
                <a:solidFill>
                  <a:srgbClr val="0070C0"/>
                </a:solidFill>
              </a:rPr>
              <a:t>Estados</a:t>
            </a:r>
            <a:r>
              <a:rPr lang="en-US" sz="1400" dirty="0">
                <a:solidFill>
                  <a:srgbClr val="0070C0"/>
                </a:solidFill>
              </a:rPr>
              <a:t> </a:t>
            </a:r>
            <a:r>
              <a:rPr lang="en-US" sz="1400" dirty="0" err="1">
                <a:solidFill>
                  <a:srgbClr val="0070C0"/>
                </a:solidFill>
              </a:rPr>
              <a:t>Unidos</a:t>
            </a:r>
            <a:r>
              <a:rPr lang="en-US" sz="1400" dirty="0">
                <a:solidFill>
                  <a:srgbClr val="0070C0"/>
                </a:solidFill>
              </a:rPr>
              <a:t>.  La meta de </a:t>
            </a:r>
            <a:r>
              <a:rPr lang="en-US" sz="1400" dirty="0" err="1">
                <a:solidFill>
                  <a:srgbClr val="0070C0"/>
                </a:solidFill>
              </a:rPr>
              <a:t>Título</a:t>
            </a:r>
            <a:r>
              <a:rPr lang="en-US" sz="1400" dirty="0">
                <a:solidFill>
                  <a:srgbClr val="0070C0"/>
                </a:solidFill>
              </a:rPr>
              <a:t> I </a:t>
            </a:r>
            <a:r>
              <a:rPr lang="en-US" sz="1400" dirty="0" err="1">
                <a:solidFill>
                  <a:srgbClr val="0070C0"/>
                </a:solidFill>
              </a:rPr>
              <a:t>es</a:t>
            </a:r>
            <a:r>
              <a:rPr lang="en-US" sz="1400" dirty="0">
                <a:solidFill>
                  <a:srgbClr val="0070C0"/>
                </a:solidFill>
              </a:rPr>
              <a:t> </a:t>
            </a:r>
            <a:r>
              <a:rPr lang="en-US" sz="1400" dirty="0" err="1">
                <a:solidFill>
                  <a:srgbClr val="0070C0"/>
                </a:solidFill>
              </a:rPr>
              <a:t>garantizar</a:t>
            </a:r>
            <a:r>
              <a:rPr lang="en-US" sz="1400" dirty="0">
                <a:solidFill>
                  <a:srgbClr val="0070C0"/>
                </a:solidFill>
              </a:rPr>
              <a:t> que </a:t>
            </a:r>
            <a:r>
              <a:rPr lang="en-US" sz="1400" dirty="0" err="1">
                <a:solidFill>
                  <a:srgbClr val="0070C0"/>
                </a:solidFill>
              </a:rPr>
              <a:t>todos</a:t>
            </a:r>
            <a:r>
              <a:rPr lang="en-US" sz="1400" dirty="0">
                <a:solidFill>
                  <a:srgbClr val="0070C0"/>
                </a:solidFill>
              </a:rPr>
              <a:t> </a:t>
            </a:r>
            <a:r>
              <a:rPr lang="en-US" sz="1400" dirty="0" err="1">
                <a:solidFill>
                  <a:srgbClr val="0070C0"/>
                </a:solidFill>
              </a:rPr>
              <a:t>los</a:t>
            </a:r>
            <a:r>
              <a:rPr lang="en-US" sz="1400" dirty="0">
                <a:solidFill>
                  <a:srgbClr val="0070C0"/>
                </a:solidFill>
              </a:rPr>
              <a:t> </a:t>
            </a:r>
            <a:r>
              <a:rPr lang="en-US" sz="1400" dirty="0" err="1">
                <a:solidFill>
                  <a:srgbClr val="0070C0"/>
                </a:solidFill>
              </a:rPr>
              <a:t>estudiantes</a:t>
            </a:r>
            <a:r>
              <a:rPr lang="en-US" sz="1400" dirty="0">
                <a:solidFill>
                  <a:srgbClr val="0070C0"/>
                </a:solidFill>
              </a:rPr>
              <a:t> </a:t>
            </a:r>
            <a:r>
              <a:rPr lang="en-US" sz="1400" dirty="0" err="1">
                <a:solidFill>
                  <a:srgbClr val="0070C0"/>
                </a:solidFill>
              </a:rPr>
              <a:t>tengan</a:t>
            </a:r>
            <a:r>
              <a:rPr lang="en-US" sz="1400" dirty="0">
                <a:solidFill>
                  <a:srgbClr val="0070C0"/>
                </a:solidFill>
              </a:rPr>
              <a:t> la </a:t>
            </a:r>
            <a:r>
              <a:rPr lang="en-US" sz="1400" dirty="0" err="1">
                <a:solidFill>
                  <a:srgbClr val="0070C0"/>
                </a:solidFill>
              </a:rPr>
              <a:t>oportunidad</a:t>
            </a:r>
            <a:r>
              <a:rPr lang="en-US" sz="1400" dirty="0">
                <a:solidFill>
                  <a:srgbClr val="0070C0"/>
                </a:solidFill>
              </a:rPr>
              <a:t> de </a:t>
            </a:r>
            <a:r>
              <a:rPr lang="en-US" sz="1400" dirty="0" err="1">
                <a:solidFill>
                  <a:srgbClr val="0070C0"/>
                </a:solidFill>
              </a:rPr>
              <a:t>obtener</a:t>
            </a:r>
            <a:r>
              <a:rPr lang="en-US" sz="1400" dirty="0">
                <a:solidFill>
                  <a:srgbClr val="0070C0"/>
                </a:solidFill>
              </a:rPr>
              <a:t> </a:t>
            </a:r>
            <a:r>
              <a:rPr lang="en-US" sz="1400" dirty="0" err="1">
                <a:solidFill>
                  <a:srgbClr val="0070C0"/>
                </a:solidFill>
              </a:rPr>
              <a:t>una</a:t>
            </a:r>
            <a:r>
              <a:rPr lang="en-US" sz="1400" dirty="0">
                <a:solidFill>
                  <a:srgbClr val="0070C0"/>
                </a:solidFill>
              </a:rPr>
              <a:t> </a:t>
            </a:r>
            <a:r>
              <a:rPr lang="en-US" sz="1400" dirty="0" err="1">
                <a:solidFill>
                  <a:srgbClr val="0070C0"/>
                </a:solidFill>
              </a:rPr>
              <a:t>educación</a:t>
            </a:r>
            <a:r>
              <a:rPr lang="en-US" sz="1400" dirty="0">
                <a:solidFill>
                  <a:srgbClr val="0070C0"/>
                </a:solidFill>
              </a:rPr>
              <a:t> de </a:t>
            </a:r>
            <a:r>
              <a:rPr lang="en-US" sz="1400" dirty="0" err="1">
                <a:solidFill>
                  <a:srgbClr val="0070C0"/>
                </a:solidFill>
              </a:rPr>
              <a:t>alta</a:t>
            </a:r>
            <a:r>
              <a:rPr lang="en-US" sz="1400" dirty="0">
                <a:solidFill>
                  <a:srgbClr val="0070C0"/>
                </a:solidFill>
              </a:rPr>
              <a:t> </a:t>
            </a:r>
            <a:r>
              <a:rPr lang="en-US" sz="1400" dirty="0" err="1">
                <a:solidFill>
                  <a:srgbClr val="0070C0"/>
                </a:solidFill>
              </a:rPr>
              <a:t>calidad</a:t>
            </a:r>
            <a:r>
              <a:rPr lang="en-US" sz="1400" dirty="0">
                <a:solidFill>
                  <a:srgbClr val="0070C0"/>
                </a:solidFill>
              </a:rPr>
              <a:t> y </a:t>
            </a:r>
            <a:r>
              <a:rPr lang="en-US" sz="1400" dirty="0" err="1">
                <a:solidFill>
                  <a:srgbClr val="0070C0"/>
                </a:solidFill>
              </a:rPr>
              <a:t>alcanzar</a:t>
            </a:r>
            <a:r>
              <a:rPr lang="en-US" sz="1400" dirty="0">
                <a:solidFill>
                  <a:srgbClr val="0070C0"/>
                </a:solidFill>
              </a:rPr>
              <a:t> el </a:t>
            </a:r>
            <a:r>
              <a:rPr lang="en-US" sz="1400" dirty="0" err="1">
                <a:solidFill>
                  <a:srgbClr val="0070C0"/>
                </a:solidFill>
              </a:rPr>
              <a:t>dominio</a:t>
            </a:r>
            <a:r>
              <a:rPr lang="en-US" sz="1400" dirty="0">
                <a:solidFill>
                  <a:srgbClr val="0070C0"/>
                </a:solidFill>
              </a:rPr>
              <a:t> del </a:t>
            </a:r>
            <a:r>
              <a:rPr lang="en-US" sz="1400" dirty="0" err="1">
                <a:solidFill>
                  <a:srgbClr val="0070C0"/>
                </a:solidFill>
              </a:rPr>
              <a:t>nivel</a:t>
            </a:r>
            <a:r>
              <a:rPr lang="en-US" sz="1400" dirty="0">
                <a:solidFill>
                  <a:srgbClr val="0070C0"/>
                </a:solidFill>
              </a:rPr>
              <a:t> de </a:t>
            </a:r>
            <a:r>
              <a:rPr lang="en-US" sz="1400" dirty="0" err="1">
                <a:solidFill>
                  <a:srgbClr val="0070C0"/>
                </a:solidFill>
              </a:rPr>
              <a:t>grado</a:t>
            </a:r>
            <a:r>
              <a:rPr lang="en-US" sz="1400" dirty="0">
                <a:solidFill>
                  <a:srgbClr val="0070C0"/>
                </a:solidFill>
              </a:rPr>
              <a:t>. </a:t>
            </a:r>
            <a:r>
              <a:rPr lang="en-US" sz="1400" dirty="0" err="1">
                <a:solidFill>
                  <a:srgbClr val="0070C0"/>
                </a:solidFill>
              </a:rPr>
              <a:t>Nuestro</a:t>
            </a:r>
            <a:r>
              <a:rPr lang="en-US" sz="1400" dirty="0">
                <a:solidFill>
                  <a:srgbClr val="0070C0"/>
                </a:solidFill>
              </a:rPr>
              <a:t> </a:t>
            </a:r>
            <a:r>
              <a:rPr lang="en-US" sz="1400" dirty="0" err="1">
                <a:solidFill>
                  <a:srgbClr val="0070C0"/>
                </a:solidFill>
              </a:rPr>
              <a:t>distrito</a:t>
            </a:r>
            <a:r>
              <a:rPr lang="en-US" sz="1400" dirty="0">
                <a:solidFill>
                  <a:srgbClr val="0070C0"/>
                </a:solidFill>
              </a:rPr>
              <a:t> </a:t>
            </a:r>
            <a:r>
              <a:rPr lang="en-US" sz="1400" dirty="0" err="1">
                <a:solidFill>
                  <a:srgbClr val="0070C0"/>
                </a:solidFill>
              </a:rPr>
              <a:t>usa</a:t>
            </a:r>
            <a:r>
              <a:rPr lang="en-US" sz="1400" dirty="0">
                <a:solidFill>
                  <a:srgbClr val="0070C0"/>
                </a:solidFill>
              </a:rPr>
              <a:t> </a:t>
            </a:r>
            <a:r>
              <a:rPr lang="en-US" sz="1400" dirty="0" err="1">
                <a:solidFill>
                  <a:srgbClr val="0070C0"/>
                </a:solidFill>
              </a:rPr>
              <a:t>fondos</a:t>
            </a:r>
            <a:r>
              <a:rPr lang="en-US" sz="1400" dirty="0">
                <a:solidFill>
                  <a:srgbClr val="0070C0"/>
                </a:solidFill>
              </a:rPr>
              <a:t> de </a:t>
            </a:r>
            <a:r>
              <a:rPr lang="en-US" sz="1400" dirty="0" err="1">
                <a:solidFill>
                  <a:srgbClr val="0070C0"/>
                </a:solidFill>
              </a:rPr>
              <a:t>Título</a:t>
            </a:r>
            <a:r>
              <a:rPr lang="en-US" sz="1400" dirty="0">
                <a:solidFill>
                  <a:srgbClr val="0070C0"/>
                </a:solidFill>
              </a:rPr>
              <a:t> I para </a:t>
            </a:r>
            <a:r>
              <a:rPr lang="en-US" sz="1400" dirty="0" err="1">
                <a:solidFill>
                  <a:srgbClr val="0070C0"/>
                </a:solidFill>
              </a:rPr>
              <a:t>los</a:t>
            </a:r>
            <a:r>
              <a:rPr lang="en-US" sz="1400" dirty="0">
                <a:solidFill>
                  <a:srgbClr val="0070C0"/>
                </a:solidFill>
              </a:rPr>
              <a:t> </a:t>
            </a:r>
            <a:r>
              <a:rPr lang="en-US" sz="1400" dirty="0" err="1">
                <a:solidFill>
                  <a:srgbClr val="0070C0"/>
                </a:solidFill>
              </a:rPr>
              <a:t>servicios</a:t>
            </a:r>
            <a:r>
              <a:rPr lang="en-US" sz="1400" dirty="0">
                <a:solidFill>
                  <a:srgbClr val="0070C0"/>
                </a:solidFill>
              </a:rPr>
              <a:t> </a:t>
            </a:r>
            <a:r>
              <a:rPr lang="en-US" sz="1400" dirty="0" err="1">
                <a:solidFill>
                  <a:srgbClr val="0070C0"/>
                </a:solidFill>
              </a:rPr>
              <a:t>educativos</a:t>
            </a:r>
            <a:r>
              <a:rPr lang="en-US" sz="1400" dirty="0">
                <a:solidFill>
                  <a:srgbClr val="0070C0"/>
                </a:solidFill>
              </a:rPr>
              <a:t> </a:t>
            </a:r>
            <a:r>
              <a:rPr lang="en-US" sz="1400" dirty="0" err="1">
                <a:solidFill>
                  <a:srgbClr val="0070C0"/>
                </a:solidFill>
              </a:rPr>
              <a:t>adicionales</a:t>
            </a:r>
            <a:r>
              <a:rPr lang="en-US" sz="1400" dirty="0">
                <a:solidFill>
                  <a:srgbClr val="0070C0"/>
                </a:solidFill>
              </a:rPr>
              <a:t> para </a:t>
            </a:r>
            <a:r>
              <a:rPr lang="en-US" sz="1400" dirty="0" err="1">
                <a:solidFill>
                  <a:srgbClr val="0070C0"/>
                </a:solidFill>
              </a:rPr>
              <a:t>los</a:t>
            </a:r>
            <a:r>
              <a:rPr lang="en-US" sz="1400" dirty="0">
                <a:solidFill>
                  <a:srgbClr val="0070C0"/>
                </a:solidFill>
              </a:rPr>
              <a:t> </a:t>
            </a:r>
            <a:r>
              <a:rPr lang="en-US" sz="1400" dirty="0" err="1">
                <a:solidFill>
                  <a:srgbClr val="0070C0"/>
                </a:solidFill>
              </a:rPr>
              <a:t>estudiantes</a:t>
            </a:r>
            <a:r>
              <a:rPr lang="en-US" sz="1400" dirty="0">
                <a:solidFill>
                  <a:srgbClr val="0070C0"/>
                </a:solidFill>
              </a:rPr>
              <a:t> que </a:t>
            </a:r>
            <a:r>
              <a:rPr lang="en-US" sz="1400" dirty="0" err="1">
                <a:solidFill>
                  <a:srgbClr val="0070C0"/>
                </a:solidFill>
              </a:rPr>
              <a:t>más</a:t>
            </a:r>
            <a:r>
              <a:rPr lang="en-US" sz="1400" dirty="0">
                <a:solidFill>
                  <a:srgbClr val="0070C0"/>
                </a:solidFill>
              </a:rPr>
              <a:t> </a:t>
            </a:r>
            <a:r>
              <a:rPr lang="en-US" sz="1400" dirty="0" err="1">
                <a:solidFill>
                  <a:srgbClr val="0070C0"/>
                </a:solidFill>
              </a:rPr>
              <a:t>necesitan</a:t>
            </a:r>
            <a:r>
              <a:rPr lang="en-US" sz="1400" dirty="0">
                <a:solidFill>
                  <a:srgbClr val="0070C0"/>
                </a:solidFill>
              </a:rPr>
              <a:t> </a:t>
            </a:r>
            <a:r>
              <a:rPr lang="en-US" sz="1400" dirty="0" err="1">
                <a:solidFill>
                  <a:srgbClr val="0070C0"/>
                </a:solidFill>
              </a:rPr>
              <a:t>ayuda</a:t>
            </a:r>
            <a:r>
              <a:rPr lang="en-US" sz="1400" dirty="0">
                <a:solidFill>
                  <a:srgbClr val="0070C0"/>
                </a:solidFill>
              </a:rPr>
              <a:t> </a:t>
            </a:r>
            <a:r>
              <a:rPr lang="en-US" sz="1400" dirty="0" err="1">
                <a:solidFill>
                  <a:srgbClr val="0070C0"/>
                </a:solidFill>
              </a:rPr>
              <a:t>educativa</a:t>
            </a:r>
            <a:r>
              <a:rPr lang="en-US" sz="1400" dirty="0">
                <a:solidFill>
                  <a:srgbClr val="0070C0"/>
                </a:solidFill>
              </a:rPr>
              <a:t>. </a:t>
            </a:r>
            <a:r>
              <a:rPr lang="es-ES" sz="1400" dirty="0">
                <a:solidFill>
                  <a:srgbClr val="0070C0"/>
                </a:solidFill>
              </a:rPr>
              <a:t>Los  programas pueden ayudar a los niños en la escuela y ayudar que se </a:t>
            </a:r>
            <a:r>
              <a:rPr lang="es-ES" sz="1400" dirty="0" err="1">
                <a:solidFill>
                  <a:srgbClr val="0070C0"/>
                </a:solidFill>
              </a:rPr>
              <a:t>seinten</a:t>
            </a:r>
            <a:r>
              <a:rPr lang="es-ES" sz="1400" dirty="0">
                <a:solidFill>
                  <a:srgbClr val="0070C0"/>
                </a:solidFill>
              </a:rPr>
              <a:t> mejor con respecto a sí mismos.</a:t>
            </a:r>
            <a:endParaRPr lang="en-US" sz="1400" dirty="0">
              <a:solidFill>
                <a:srgbClr val="0070C0"/>
              </a:solidFill>
            </a:endParaRPr>
          </a:p>
        </p:txBody>
      </p:sp>
      <p:sp>
        <p:nvSpPr>
          <p:cNvPr id="68" name="Text Placeholder 67"/>
          <p:cNvSpPr>
            <a:spLocks noGrp="1"/>
          </p:cNvSpPr>
          <p:nvPr>
            <p:ph type="body" sz="quarter" idx="28"/>
          </p:nvPr>
        </p:nvSpPr>
        <p:spPr>
          <a:xfrm>
            <a:off x="7208755" y="369110"/>
            <a:ext cx="2476251" cy="545290"/>
          </a:xfrm>
        </p:spPr>
        <p:txBody>
          <a:bodyPr/>
          <a:lstStyle/>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solidFill>
                  <a:srgbClr val="0070C0"/>
                </a:solidFill>
              </a:rPr>
              <a:t>¿</a:t>
            </a:r>
            <a:r>
              <a:rPr lang="en-US" sz="1600" dirty="0" err="1">
                <a:solidFill>
                  <a:srgbClr val="0070C0"/>
                </a:solidFill>
              </a:rPr>
              <a:t>Cómo</a:t>
            </a:r>
            <a:r>
              <a:rPr lang="en-US" sz="1600" dirty="0">
                <a:solidFill>
                  <a:srgbClr val="0070C0"/>
                </a:solidFill>
              </a:rPr>
              <a:t> </a:t>
            </a:r>
            <a:r>
              <a:rPr lang="en-US" sz="1600" dirty="0" err="1">
                <a:solidFill>
                  <a:srgbClr val="0070C0"/>
                </a:solidFill>
              </a:rPr>
              <a:t>puedo</a:t>
            </a:r>
            <a:r>
              <a:rPr lang="en-US" sz="1600" dirty="0">
                <a:solidFill>
                  <a:srgbClr val="0070C0"/>
                </a:solidFill>
              </a:rPr>
              <a:t> </a:t>
            </a:r>
            <a:r>
              <a:rPr lang="en-US" sz="1600" dirty="0" err="1">
                <a:solidFill>
                  <a:srgbClr val="0070C0"/>
                </a:solidFill>
              </a:rPr>
              <a:t>participar</a:t>
            </a:r>
            <a:r>
              <a:rPr lang="en-US" sz="1600" dirty="0">
                <a:solidFill>
                  <a:srgbClr val="0070C0"/>
                </a:solidFill>
              </a:rPr>
              <a:t>?</a:t>
            </a:r>
            <a:endParaRPr lang="en-US" dirty="0"/>
          </a:p>
        </p:txBody>
      </p:sp>
      <p:sp>
        <p:nvSpPr>
          <p:cNvPr id="92" name="Text Placeholder 91"/>
          <p:cNvSpPr>
            <a:spLocks noGrp="1"/>
          </p:cNvSpPr>
          <p:nvPr>
            <p:ph type="body" sz="quarter" idx="33"/>
          </p:nvPr>
        </p:nvSpPr>
        <p:spPr>
          <a:xfrm>
            <a:off x="7235571" y="914400"/>
            <a:ext cx="2359152" cy="1560646"/>
          </a:xfrm>
        </p:spPr>
        <p:txBody>
          <a:bodyPr/>
          <a:lstStyle/>
          <a:p>
            <a:pPr marL="0" indent="0">
              <a:buNone/>
            </a:pPr>
            <a:r>
              <a:rPr lang="es-ES" sz="1200" dirty="0"/>
              <a:t>Mantener en contacto con el maestro de su hijo a través de teléfono, conversaciones, o correo electrónico.</a:t>
            </a:r>
          </a:p>
          <a:p>
            <a:pPr marL="0" indent="0">
              <a:buNone/>
            </a:pPr>
            <a:r>
              <a:rPr lang="es-ES" sz="1200" dirty="0"/>
              <a:t>Participar en eventos escolares que estén diseñados  para  la asistencia de las familias (por ejemplo, jornadas de puertas abiertas, conciertos, festivales de otoño, etc.)</a:t>
            </a:r>
          </a:p>
          <a:p>
            <a:pPr marL="0" indent="0">
              <a:buNone/>
            </a:pPr>
            <a:r>
              <a:rPr lang="es-ES" sz="1200" dirty="0"/>
              <a:t>Servir como un modelo, que muestra a su hijo que usted apoya a su progreso en la escuela.</a:t>
            </a:r>
          </a:p>
          <a:p>
            <a:pPr marL="0" indent="0">
              <a:buNone/>
            </a:pPr>
            <a:r>
              <a:rPr lang="es-ES" sz="1200" dirty="0"/>
              <a:t>Mantener el maestro de su niño informado sobre los acontecimientos en la vida de su hijo que pueden afectar a su  rendimiento en la escuela.</a:t>
            </a:r>
          </a:p>
          <a:p>
            <a:pPr marL="0" indent="0">
              <a:buNone/>
            </a:pPr>
            <a:r>
              <a:rPr lang="es-ES" sz="1200" dirty="0"/>
              <a:t>Apoyar las actividades extracurriculares de su hijo.</a:t>
            </a:r>
          </a:p>
          <a:p>
            <a:pPr marL="0" indent="0">
              <a:buNone/>
            </a:pPr>
            <a:r>
              <a:rPr lang="es-ES" sz="1200" dirty="0"/>
              <a:t>Discutir ideas para participación de los padres con la organización de PTSO de la escuela.</a:t>
            </a:r>
          </a:p>
          <a:p>
            <a:pPr marL="0" indent="0">
              <a:buNone/>
            </a:pPr>
            <a:r>
              <a:rPr lang="es-ES" sz="1200" dirty="0"/>
              <a:t>Participar en el PTSO de la escuela y tener una voz.</a:t>
            </a:r>
            <a:endParaRPr lang="en-US" sz="1200" dirty="0"/>
          </a:p>
        </p:txBody>
      </p:sp>
      <p:sp>
        <p:nvSpPr>
          <p:cNvPr id="2" name="TextBox 1"/>
          <p:cNvSpPr txBox="1"/>
          <p:nvPr/>
        </p:nvSpPr>
        <p:spPr>
          <a:xfrm>
            <a:off x="3935652" y="914400"/>
            <a:ext cx="2364564" cy="3508653"/>
          </a:xfrm>
          <a:prstGeom prst="rect">
            <a:avLst/>
          </a:prstGeom>
          <a:noFill/>
        </p:spPr>
        <p:txBody>
          <a:bodyPr wrap="square" rtlCol="0">
            <a:spAutoFit/>
          </a:bodyPr>
          <a:lstStyle/>
          <a:p>
            <a:r>
              <a:rPr lang="en-US" dirty="0" err="1">
                <a:solidFill>
                  <a:srgbClr val="0070C0"/>
                </a:solidFill>
              </a:rPr>
              <a:t>Título</a:t>
            </a:r>
            <a:r>
              <a:rPr lang="en-US" dirty="0">
                <a:solidFill>
                  <a:srgbClr val="0070C0"/>
                </a:solidFill>
              </a:rPr>
              <a:t> I </a:t>
            </a:r>
            <a:r>
              <a:rPr lang="en-US" dirty="0" err="1">
                <a:solidFill>
                  <a:srgbClr val="0070C0"/>
                </a:solidFill>
              </a:rPr>
              <a:t>apoya</a:t>
            </a:r>
            <a:r>
              <a:rPr lang="en-US" dirty="0"/>
              <a:t>…</a:t>
            </a:r>
          </a:p>
          <a:p>
            <a:endParaRPr lang="en-US" sz="1200" dirty="0"/>
          </a:p>
          <a:p>
            <a:pPr marL="171450" indent="-171450">
              <a:lnSpc>
                <a:spcPct val="150000"/>
              </a:lnSpc>
              <a:buFont typeface="Arial" charset="0"/>
              <a:buChar char="•"/>
            </a:pPr>
            <a:r>
              <a:rPr lang="en-US" sz="1200" b="1" dirty="0" err="1"/>
              <a:t>Reducción</a:t>
            </a:r>
            <a:r>
              <a:rPr lang="en-US" sz="1200" b="1" dirty="0"/>
              <a:t> </a:t>
            </a:r>
            <a:r>
              <a:rPr lang="en-US" sz="1200" b="1" dirty="0" err="1"/>
              <a:t>en</a:t>
            </a:r>
            <a:r>
              <a:rPr lang="en-US" sz="1200" b="1" dirty="0"/>
              <a:t> el </a:t>
            </a:r>
            <a:r>
              <a:rPr lang="en-US" sz="1200" b="1" dirty="0" err="1"/>
              <a:t>tamaño</a:t>
            </a:r>
            <a:r>
              <a:rPr lang="en-US" sz="1200" b="1" dirty="0"/>
              <a:t> de </a:t>
            </a:r>
            <a:r>
              <a:rPr lang="en-US" sz="1200" b="1" dirty="0" err="1"/>
              <a:t>clase</a:t>
            </a:r>
            <a:endParaRPr lang="en-US" sz="1200" b="1" dirty="0"/>
          </a:p>
          <a:p>
            <a:pPr marL="171450" indent="-171450">
              <a:lnSpc>
                <a:spcPct val="150000"/>
              </a:lnSpc>
              <a:buFont typeface="Arial" charset="0"/>
              <a:buChar char="•"/>
            </a:pPr>
            <a:r>
              <a:rPr lang="en-US" sz="1200" b="1" dirty="0"/>
              <a:t>Los </a:t>
            </a:r>
            <a:r>
              <a:rPr lang="en-US" sz="1200" b="1" dirty="0" err="1"/>
              <a:t>tutores</a:t>
            </a:r>
            <a:r>
              <a:rPr lang="en-US" sz="1200" b="1" dirty="0"/>
              <a:t> de </a:t>
            </a:r>
            <a:r>
              <a:rPr lang="en-US" sz="1200" b="1" dirty="0" err="1"/>
              <a:t>Título</a:t>
            </a:r>
            <a:r>
              <a:rPr lang="en-US" sz="1200" b="1" dirty="0"/>
              <a:t> I</a:t>
            </a:r>
          </a:p>
          <a:p>
            <a:pPr marL="171450" indent="-171450">
              <a:lnSpc>
                <a:spcPct val="150000"/>
              </a:lnSpc>
              <a:buFont typeface="Arial" charset="0"/>
              <a:buChar char="•"/>
            </a:pPr>
            <a:r>
              <a:rPr lang="en-US" sz="1200" b="1" dirty="0" err="1"/>
              <a:t>Recursos</a:t>
            </a:r>
            <a:r>
              <a:rPr lang="en-US" sz="1200" b="1" dirty="0"/>
              <a:t> de </a:t>
            </a:r>
            <a:r>
              <a:rPr lang="en-US" sz="1200" b="1" dirty="0" err="1"/>
              <a:t>instrucción</a:t>
            </a:r>
            <a:endParaRPr lang="en-US" sz="1200" b="1" dirty="0"/>
          </a:p>
          <a:p>
            <a:pPr marL="171450" indent="-171450">
              <a:lnSpc>
                <a:spcPct val="150000"/>
              </a:lnSpc>
              <a:buFont typeface="Arial" charset="0"/>
              <a:buChar char="•"/>
            </a:pPr>
            <a:r>
              <a:rPr lang="en-US" sz="1200" b="1" dirty="0" err="1"/>
              <a:t>Tecnología</a:t>
            </a:r>
            <a:r>
              <a:rPr lang="en-US" sz="1200" b="1" dirty="0"/>
              <a:t> escolar</a:t>
            </a:r>
          </a:p>
          <a:p>
            <a:pPr marL="171450" indent="-171450">
              <a:lnSpc>
                <a:spcPct val="150000"/>
              </a:lnSpc>
              <a:buFont typeface="Arial" charset="0"/>
              <a:buChar char="•"/>
            </a:pPr>
            <a:r>
              <a:rPr lang="en-US" sz="1200" b="1" dirty="0"/>
              <a:t> </a:t>
            </a:r>
            <a:r>
              <a:rPr lang="en-US" sz="1200" b="1" dirty="0" err="1"/>
              <a:t>Desarrollo</a:t>
            </a:r>
            <a:r>
              <a:rPr lang="en-US" sz="1200" b="1" dirty="0"/>
              <a:t> </a:t>
            </a:r>
            <a:r>
              <a:rPr lang="en-US" sz="1200" b="1" dirty="0" err="1"/>
              <a:t>profesional</a:t>
            </a:r>
            <a:r>
              <a:rPr lang="en-US" sz="1200" b="1" dirty="0"/>
              <a:t> para maestros</a:t>
            </a:r>
          </a:p>
          <a:p>
            <a:pPr marL="171450" indent="-171450">
              <a:lnSpc>
                <a:spcPct val="150000"/>
              </a:lnSpc>
              <a:buFont typeface="Arial" charset="0"/>
              <a:buChar char="•"/>
            </a:pPr>
            <a:r>
              <a:rPr lang="en-US" sz="1200" b="1" dirty="0"/>
              <a:t> </a:t>
            </a:r>
            <a:r>
              <a:rPr lang="en-US" sz="1200" b="1" dirty="0" err="1"/>
              <a:t>Actividades</a:t>
            </a:r>
            <a:r>
              <a:rPr lang="en-US" sz="1200" b="1" dirty="0"/>
              <a:t> de </a:t>
            </a:r>
            <a:r>
              <a:rPr lang="en-US" sz="1200" b="1" dirty="0" err="1"/>
              <a:t>participación</a:t>
            </a:r>
            <a:r>
              <a:rPr lang="en-US" sz="1200" b="1" dirty="0"/>
              <a:t> de </a:t>
            </a:r>
            <a:r>
              <a:rPr lang="en-US" sz="1200" b="1" dirty="0" err="1"/>
              <a:t>los</a:t>
            </a:r>
            <a:r>
              <a:rPr lang="en-US" sz="1200" b="1" dirty="0"/>
              <a:t> padres</a:t>
            </a:r>
          </a:p>
          <a:p>
            <a:pPr marL="171450" indent="-171450">
              <a:lnSpc>
                <a:spcPct val="150000"/>
              </a:lnSpc>
              <a:buFont typeface="Arial" charset="0"/>
              <a:buChar char="•"/>
            </a:pPr>
            <a:endParaRPr lang="en-US" sz="1200" b="1" dirty="0"/>
          </a:p>
          <a:p>
            <a:endParaRPr lang="en-US" sz="1200" b="1" dirty="0"/>
          </a:p>
        </p:txBody>
      </p:sp>
      <p:sp>
        <p:nvSpPr>
          <p:cNvPr id="10" name="Rectangle 9"/>
          <p:cNvSpPr/>
          <p:nvPr/>
        </p:nvSpPr>
        <p:spPr>
          <a:xfrm>
            <a:off x="3935652" y="5021764"/>
            <a:ext cx="2364564" cy="1754326"/>
          </a:xfrm>
          <a:prstGeom prst="rect">
            <a:avLst/>
          </a:prstGeom>
        </p:spPr>
        <p:txBody>
          <a:bodyPr wrap="square">
            <a:spAutoFit/>
          </a:bodyPr>
          <a:lstStyle/>
          <a:p>
            <a:r>
              <a:rPr lang="en-US" dirty="0" err="1">
                <a:solidFill>
                  <a:srgbClr val="0070C0"/>
                </a:solidFill>
              </a:rPr>
              <a:t>Título</a:t>
            </a:r>
            <a:r>
              <a:rPr lang="en-US" dirty="0">
                <a:solidFill>
                  <a:srgbClr val="0070C0"/>
                </a:solidFill>
              </a:rPr>
              <a:t> I </a:t>
            </a:r>
            <a:r>
              <a:rPr lang="en-US" dirty="0" err="1">
                <a:solidFill>
                  <a:srgbClr val="0070C0"/>
                </a:solidFill>
              </a:rPr>
              <a:t>es</a:t>
            </a:r>
            <a:r>
              <a:rPr lang="en-US" dirty="0">
                <a:solidFill>
                  <a:srgbClr val="0070C0"/>
                </a:solidFill>
              </a:rPr>
              <a:t> un </a:t>
            </a:r>
            <a:r>
              <a:rPr lang="en-US" dirty="0" err="1">
                <a:solidFill>
                  <a:srgbClr val="0070C0"/>
                </a:solidFill>
              </a:rPr>
              <a:t>programa</a:t>
            </a:r>
            <a:r>
              <a:rPr lang="en-US" dirty="0">
                <a:solidFill>
                  <a:srgbClr val="0070C0"/>
                </a:solidFill>
              </a:rPr>
              <a:t> </a:t>
            </a:r>
            <a:r>
              <a:rPr lang="en-US" dirty="0" err="1">
                <a:solidFill>
                  <a:srgbClr val="0070C0"/>
                </a:solidFill>
              </a:rPr>
              <a:t>financiado</a:t>
            </a:r>
            <a:r>
              <a:rPr lang="en-US" dirty="0">
                <a:solidFill>
                  <a:srgbClr val="0070C0"/>
                </a:solidFill>
              </a:rPr>
              <a:t> </a:t>
            </a:r>
            <a:r>
              <a:rPr lang="en-US" dirty="0" err="1">
                <a:solidFill>
                  <a:srgbClr val="0070C0"/>
                </a:solidFill>
              </a:rPr>
              <a:t>por</a:t>
            </a:r>
            <a:r>
              <a:rPr lang="en-US" dirty="0">
                <a:solidFill>
                  <a:srgbClr val="0070C0"/>
                </a:solidFill>
              </a:rPr>
              <a:t> el </a:t>
            </a:r>
            <a:r>
              <a:rPr lang="en-US" dirty="0" err="1">
                <a:solidFill>
                  <a:srgbClr val="0070C0"/>
                </a:solidFill>
              </a:rPr>
              <a:t>gobierno</a:t>
            </a:r>
            <a:r>
              <a:rPr lang="en-US" dirty="0">
                <a:solidFill>
                  <a:srgbClr val="0070C0"/>
                </a:solidFill>
              </a:rPr>
              <a:t> federal </a:t>
            </a:r>
            <a:r>
              <a:rPr lang="en-US" dirty="0" err="1">
                <a:solidFill>
                  <a:srgbClr val="0070C0"/>
                </a:solidFill>
              </a:rPr>
              <a:t>bajo</a:t>
            </a:r>
            <a:r>
              <a:rPr lang="en-US" dirty="0">
                <a:solidFill>
                  <a:srgbClr val="0070C0"/>
                </a:solidFill>
              </a:rPr>
              <a:t> la Ley de </a:t>
            </a:r>
            <a:r>
              <a:rPr lang="en-US" dirty="0" err="1">
                <a:solidFill>
                  <a:srgbClr val="0070C0"/>
                </a:solidFill>
              </a:rPr>
              <a:t>Educación</a:t>
            </a:r>
            <a:r>
              <a:rPr lang="en-US" dirty="0">
                <a:solidFill>
                  <a:srgbClr val="0070C0"/>
                </a:solidFill>
              </a:rPr>
              <a:t> </a:t>
            </a:r>
            <a:r>
              <a:rPr lang="en-US" dirty="0" err="1">
                <a:solidFill>
                  <a:srgbClr val="0070C0"/>
                </a:solidFill>
              </a:rPr>
              <a:t>Primaria</a:t>
            </a:r>
            <a:r>
              <a:rPr lang="en-US" dirty="0">
                <a:solidFill>
                  <a:srgbClr val="0070C0"/>
                </a:solidFill>
              </a:rPr>
              <a:t> y </a:t>
            </a:r>
            <a:r>
              <a:rPr lang="en-US" dirty="0" err="1">
                <a:solidFill>
                  <a:srgbClr val="0070C0"/>
                </a:solidFill>
              </a:rPr>
              <a:t>Secundaria</a:t>
            </a:r>
            <a:r>
              <a:rPr lang="en-US" dirty="0">
                <a:solidFill>
                  <a:srgbClr val="0070C0"/>
                </a:solidFill>
              </a:rPr>
              <a:t>.</a:t>
            </a:r>
            <a:endParaRPr lang="en-US" dirty="0"/>
          </a:p>
        </p:txBody>
      </p:sp>
      <p:sp>
        <p:nvSpPr>
          <p:cNvPr id="12" name="TextBox 11"/>
          <p:cNvSpPr txBox="1"/>
          <p:nvPr/>
        </p:nvSpPr>
        <p:spPr>
          <a:xfrm>
            <a:off x="7030998" y="6013912"/>
            <a:ext cx="2621902" cy="861774"/>
          </a:xfrm>
          <a:prstGeom prst="rect">
            <a:avLst/>
          </a:prstGeom>
          <a:noFill/>
        </p:spPr>
        <p:txBody>
          <a:bodyPr wrap="square" rtlCol="0">
            <a:spAutoFit/>
          </a:bodyPr>
          <a:lstStyle/>
          <a:p>
            <a:r>
              <a:rPr lang="en-US" sz="1000" dirty="0" err="1"/>
              <a:t>Páginas</a:t>
            </a:r>
            <a:r>
              <a:rPr lang="en-US" sz="1000" dirty="0"/>
              <a:t> de </a:t>
            </a:r>
            <a:r>
              <a:rPr lang="en-US" sz="1000" dirty="0" err="1"/>
              <a:t>participación</a:t>
            </a:r>
            <a:r>
              <a:rPr lang="en-US" sz="1000" dirty="0"/>
              <a:t> de padres y la </a:t>
            </a:r>
            <a:r>
              <a:rPr lang="en-US" sz="1000" dirty="0" err="1"/>
              <a:t>Política</a:t>
            </a:r>
            <a:r>
              <a:rPr lang="en-US" sz="1000" dirty="0"/>
              <a:t> de la Junta Escolar se </a:t>
            </a:r>
            <a:r>
              <a:rPr lang="en-US" sz="1000" dirty="0" err="1"/>
              <a:t>pueden</a:t>
            </a:r>
            <a:r>
              <a:rPr lang="en-US" sz="1000" dirty="0"/>
              <a:t> </a:t>
            </a:r>
            <a:r>
              <a:rPr lang="en-US" sz="1000" dirty="0" err="1"/>
              <a:t>encontrar</a:t>
            </a:r>
            <a:r>
              <a:rPr lang="en-US" sz="1000" dirty="0"/>
              <a:t> </a:t>
            </a:r>
            <a:r>
              <a:rPr lang="en-US" sz="1000" dirty="0" err="1"/>
              <a:t>en</a:t>
            </a:r>
            <a:r>
              <a:rPr lang="en-US" sz="1000" dirty="0"/>
              <a:t> www.asheschools.org. </a:t>
            </a:r>
            <a:r>
              <a:rPr lang="en-US" sz="1000" dirty="0" err="1"/>
              <a:t>Va</a:t>
            </a:r>
            <a:r>
              <a:rPr lang="es-ES" sz="1000" dirty="0"/>
              <a:t>ya a la página de padres y luego a la página de Título I.</a:t>
            </a:r>
            <a:endParaRPr lang="en-US" sz="1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386" y="6118676"/>
            <a:ext cx="3275045" cy="723047"/>
          </a:xfrm>
          <a:prstGeom prst="rect">
            <a:avLst/>
          </a:prstGeom>
        </p:spPr>
      </p:pic>
    </p:spTree>
    <p:extLst>
      <p:ext uri="{BB962C8B-B14F-4D97-AF65-F5344CB8AC3E}">
        <p14:creationId xmlns:p14="http://schemas.microsoft.com/office/powerpoint/2010/main" val="2005184843"/>
      </p:ext>
    </p:extLst>
  </p:cSld>
  <p:clrMapOvr>
    <a:masterClrMapping/>
  </p:clrMapOvr>
</p:sld>
</file>

<file path=ppt/theme/theme1.xml><?xml version="1.0" encoding="utf-8"?>
<a:theme xmlns:a="http://schemas.openxmlformats.org/drawingml/2006/main" name="Travel Brochure 11 x 8.5">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tvlsblugrntri.potx" id="{B3B90A87-C2CE-4317-B58C-A5B8EAF0783C}" vid="{58BAA871-7C67-4EAA-9A80-E1EE626FF2D1}"/>
    </a:ext>
  </a:extLst>
</a:theme>
</file>

<file path=ppt/theme/theme2.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2">
      <a:dk1>
        <a:srgbClr val="595959"/>
      </a:dk1>
      <a:lt1>
        <a:sysClr val="window" lastClr="FFFFFF"/>
      </a:lt1>
      <a:dk2>
        <a:srgbClr val="000000"/>
      </a:dk2>
      <a:lt2>
        <a:srgbClr val="DDDCD9"/>
      </a:lt2>
      <a:accent1>
        <a:srgbClr val="6886BC"/>
      </a:accent1>
      <a:accent2>
        <a:srgbClr val="94AA82"/>
      </a:accent2>
      <a:accent3>
        <a:srgbClr val="8E7154"/>
      </a:accent3>
      <a:accent4>
        <a:srgbClr val="A6623D"/>
      </a:accent4>
      <a:accent5>
        <a:srgbClr val="75A1BC"/>
      </a:accent5>
      <a:accent6>
        <a:srgbClr val="2F4D93"/>
      </a:accent6>
      <a:hlink>
        <a:srgbClr val="897959"/>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8A3EB0E-C7E2-44E2-9B5A-9DE34434D9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Tri-fold travel brochure (blue, green design)</Template>
  <TotalTime>0</TotalTime>
  <Words>536</Words>
  <Application>Microsoft Office PowerPoint</Application>
  <PresentationFormat>Custom</PresentationFormat>
  <Paragraphs>81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Constantia</vt:lpstr>
      <vt:lpstr>Travel Brochure 11 x 8.5</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2015-07-21T14:02:19Z</dcterms:created>
  <dcterms:modified xsi:type="dcterms:W3CDTF">2019-07-05T12:12:25Z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TC034881799991</vt:lpwstr>
  </property>
</Properties>
</file>